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17" r:id="rId5"/>
  </p:sldMasterIdLst>
  <p:notesMasterIdLst>
    <p:notesMasterId r:id="rId32"/>
  </p:notesMasterIdLst>
  <p:sldIdLst>
    <p:sldId id="960" r:id="rId6"/>
    <p:sldId id="1007" r:id="rId7"/>
    <p:sldId id="974" r:id="rId8"/>
    <p:sldId id="996" r:id="rId9"/>
    <p:sldId id="961" r:id="rId10"/>
    <p:sldId id="1009" r:id="rId11"/>
    <p:sldId id="1001" r:id="rId12"/>
    <p:sldId id="999" r:id="rId13"/>
    <p:sldId id="1000" r:id="rId14"/>
    <p:sldId id="1010" r:id="rId15"/>
    <p:sldId id="962" r:id="rId16"/>
    <p:sldId id="964" r:id="rId17"/>
    <p:sldId id="1002" r:id="rId18"/>
    <p:sldId id="986" r:id="rId19"/>
    <p:sldId id="982" r:id="rId20"/>
    <p:sldId id="969" r:id="rId21"/>
    <p:sldId id="970" r:id="rId22"/>
    <p:sldId id="971" r:id="rId23"/>
    <p:sldId id="1003" r:id="rId24"/>
    <p:sldId id="1005" r:id="rId25"/>
    <p:sldId id="979" r:id="rId26"/>
    <p:sldId id="981" r:id="rId27"/>
    <p:sldId id="967" r:id="rId28"/>
    <p:sldId id="966" r:id="rId29"/>
    <p:sldId id="1011" r:id="rId30"/>
    <p:sldId id="1012" r:id="rId31"/>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que Vega" initials="EV" lastIdx="3" clrIdx="0">
    <p:extLst>
      <p:ext uri="{19B8F6BF-5375-455C-9EA6-DF929625EA0E}">
        <p15:presenceInfo xmlns:p15="http://schemas.microsoft.com/office/powerpoint/2012/main" userId="Enrique Veg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BA06"/>
    <a:srgbClr val="F8CF46"/>
    <a:srgbClr val="1D6FA9"/>
    <a:srgbClr val="B74919"/>
    <a:srgbClr val="66FFCC"/>
    <a:srgbClr val="33CC33"/>
    <a:srgbClr val="00CC00"/>
    <a:srgbClr val="06314D"/>
    <a:srgbClr val="F8CE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95208" autoAdjust="0"/>
  </p:normalViewPr>
  <p:slideViewPr>
    <p:cSldViewPr snapToGrid="0">
      <p:cViewPr varScale="1">
        <p:scale>
          <a:sx n="82" d="100"/>
          <a:sy n="82" d="100"/>
        </p:scale>
        <p:origin x="706" y="67"/>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6" d="100"/>
          <a:sy n="86" d="100"/>
        </p:scale>
        <p:origin x="2720" y="2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iagrams/_rels/data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ADD8B0-2063-4EE9-8BAF-6DFFAA0C7E02}" type="doc">
      <dgm:prSet loTypeId="urn:microsoft.com/office/officeart/2005/8/layout/hList6" loCatId="list" qsTypeId="urn:microsoft.com/office/officeart/2005/8/quickstyle/3d2" qsCatId="3D" csTypeId="urn:microsoft.com/office/officeart/2005/8/colors/accent6_4" csCatId="accent6" phldr="1"/>
      <dgm:spPr/>
      <dgm:t>
        <a:bodyPr/>
        <a:lstStyle/>
        <a:p>
          <a:endParaRPr lang="es-PA"/>
        </a:p>
      </dgm:t>
    </dgm:pt>
    <dgm:pt modelId="{76BCE5C3-8317-4B94-9594-7F076C526AB2}">
      <dgm:prSet phldrT="[Texto]" custT="1"/>
      <dgm:spPr/>
      <dgm:t>
        <a:bodyPr/>
        <a:lstStyle/>
        <a:p>
          <a:pPr algn="l"/>
          <a:r>
            <a:rPr lang="es-MX" sz="1500" b="0" i="0" dirty="0">
              <a:effectLst/>
              <a:latin typeface="Open Sans"/>
            </a:rPr>
            <a:t>- Se dictan carreras cortas de uno a dos años, con diseños curriculares flexibles, que satisfagan la demanda del entorno productivo. </a:t>
          </a:r>
        </a:p>
        <a:p>
          <a:pPr algn="l"/>
          <a:endParaRPr lang="es-MX" sz="1500" b="0" i="0" dirty="0">
            <a:effectLst/>
            <a:latin typeface="Open Sans"/>
          </a:endParaRPr>
        </a:p>
        <a:p>
          <a:pPr algn="l"/>
          <a:r>
            <a:rPr lang="es-MX" sz="1500" b="0" i="0" dirty="0">
              <a:effectLst/>
              <a:latin typeface="Open Sans"/>
            </a:rPr>
            <a:t>- Incorpora el enfoque innovador y calidad del modelo educativo, además de las adecuadas competencias profesionales, aportando a la sociedad un producto con sólidos valores éticos, responsabilidad, espíritu crítico y reflexivo, proactivo y con mentalidad emprendedora.</a:t>
          </a:r>
          <a:endParaRPr lang="es-PA" sz="1500" dirty="0"/>
        </a:p>
      </dgm:t>
    </dgm:pt>
    <dgm:pt modelId="{D61151EF-608B-406C-B818-486C234879E2}" type="parTrans" cxnId="{89465BC9-BF92-4C8B-9B8C-5DC3F9CEC4E7}">
      <dgm:prSet/>
      <dgm:spPr/>
      <dgm:t>
        <a:bodyPr/>
        <a:lstStyle/>
        <a:p>
          <a:endParaRPr lang="es-PA"/>
        </a:p>
      </dgm:t>
    </dgm:pt>
    <dgm:pt modelId="{C9389C2F-95FC-42C0-977A-A7AD1AF75A3F}" type="sibTrans" cxnId="{89465BC9-BF92-4C8B-9B8C-5DC3F9CEC4E7}">
      <dgm:prSet/>
      <dgm:spPr/>
      <dgm:t>
        <a:bodyPr/>
        <a:lstStyle/>
        <a:p>
          <a:endParaRPr lang="es-PA"/>
        </a:p>
      </dgm:t>
    </dgm:pt>
    <dgm:pt modelId="{67FF0826-E5AE-402B-898D-A0E7E2AAB9C5}">
      <dgm:prSet phldrT="[Texto]" custT="1"/>
      <dgm:spPr/>
      <dgm:t>
        <a:bodyPr/>
        <a:lstStyle/>
        <a:p>
          <a:pPr algn="l"/>
          <a:r>
            <a:rPr lang="es-MX" sz="1500" b="0" i="0" dirty="0">
              <a:effectLst/>
              <a:latin typeface="Open Sans"/>
            </a:rPr>
            <a:t>- Persigue el desarrollo integral del individuo, donde se potencia el </a:t>
          </a:r>
          <a:r>
            <a:rPr lang="es-MX" sz="1500" b="1" i="0" dirty="0">
              <a:effectLst/>
              <a:latin typeface="Open Sans"/>
            </a:rPr>
            <a:t>“saber hacer”</a:t>
          </a:r>
          <a:r>
            <a:rPr lang="es-MX" sz="1500" b="0" i="0" dirty="0">
              <a:effectLst/>
              <a:latin typeface="Open Sans"/>
            </a:rPr>
            <a:t> y conforme a los pilares estratégicos de </a:t>
          </a:r>
          <a:r>
            <a:rPr lang="es-MX" sz="1500" b="1" i="0" dirty="0">
              <a:effectLst/>
              <a:latin typeface="Open Sans"/>
            </a:rPr>
            <a:t>“aprender haciendo, con razonamiento, ética y valores”</a:t>
          </a:r>
          <a:r>
            <a:rPr lang="es-MX" sz="1500" b="0" i="0" dirty="0">
              <a:effectLst/>
              <a:latin typeface="Open Sans"/>
            </a:rPr>
            <a:t> para el éxito profesional y personal del recurso humano, en su contribución al desarrollo productivo de la sociedad. </a:t>
          </a:r>
        </a:p>
        <a:p>
          <a:pPr algn="l"/>
          <a:endParaRPr lang="es-MX" sz="1500" b="0" i="0" dirty="0">
            <a:effectLst/>
            <a:latin typeface="Open Sans"/>
          </a:endParaRPr>
        </a:p>
        <a:p>
          <a:pPr algn="l"/>
          <a:r>
            <a:rPr lang="es-MX" sz="1500" b="0" i="0" dirty="0">
              <a:effectLst/>
              <a:latin typeface="Open Sans"/>
            </a:rPr>
            <a:t>- Educación profesional y técnica de calidad inclusiva y que responde al crecimiento y desarrollo económico.</a:t>
          </a:r>
          <a:endParaRPr lang="es-PA" sz="1500" dirty="0"/>
        </a:p>
      </dgm:t>
    </dgm:pt>
    <dgm:pt modelId="{083B8277-BA37-4625-B561-43C67C03B68E}" type="sibTrans" cxnId="{7F4586A5-0DBB-4546-927B-7CA937187D1C}">
      <dgm:prSet/>
      <dgm:spPr/>
      <dgm:t>
        <a:bodyPr/>
        <a:lstStyle/>
        <a:p>
          <a:endParaRPr lang="es-PA"/>
        </a:p>
      </dgm:t>
    </dgm:pt>
    <dgm:pt modelId="{88E89E0E-0E66-4C0F-AD87-BD30DB8FA76B}" type="parTrans" cxnId="{7F4586A5-0DBB-4546-927B-7CA937187D1C}">
      <dgm:prSet/>
      <dgm:spPr/>
      <dgm:t>
        <a:bodyPr/>
        <a:lstStyle/>
        <a:p>
          <a:endParaRPr lang="es-PA"/>
        </a:p>
      </dgm:t>
    </dgm:pt>
    <dgm:pt modelId="{7DA4D755-C107-48E0-BB8E-42978E302524}">
      <dgm:prSet phldrT="[Texto]" custT="1"/>
      <dgm:spPr/>
      <dgm:t>
        <a:bodyPr/>
        <a:lstStyle/>
        <a:p>
          <a:pPr algn="l"/>
          <a:r>
            <a:rPr lang="es-MX" sz="1400" b="0" i="0" dirty="0">
              <a:effectLst/>
              <a:latin typeface="Open Sans"/>
            </a:rPr>
            <a:t>- </a:t>
          </a:r>
          <a:r>
            <a:rPr lang="es-MX" sz="1600" b="0" i="0" dirty="0">
              <a:effectLst/>
              <a:latin typeface="Open Sans"/>
            </a:rPr>
            <a:t>Surgimos  como contribución a la mejora del sistema educativo siendo una oferta educativa atractiva, en la cual los estudiantes que hayan finalizado su educación media o bachillerato, tengan la oportunidad de realización personal, </a:t>
          </a:r>
          <a:r>
            <a:rPr lang="es-MX" sz="1600" b="0" i="0" dirty="0"/>
            <a:t>con una educación profesional y técnica basada en la calidad, inclusiva y que responda al crecimiento y desarrollo económico.</a:t>
          </a:r>
          <a:endParaRPr lang="es-PA" sz="1400" dirty="0"/>
        </a:p>
      </dgm:t>
    </dgm:pt>
    <dgm:pt modelId="{F8E94CDC-9967-4799-BD4A-BFDEA0F12076}" type="parTrans" cxnId="{3A14BBF5-5C5D-46DF-A827-718C623DE996}">
      <dgm:prSet/>
      <dgm:spPr/>
      <dgm:t>
        <a:bodyPr/>
        <a:lstStyle/>
        <a:p>
          <a:endParaRPr lang="es-PA"/>
        </a:p>
      </dgm:t>
    </dgm:pt>
    <dgm:pt modelId="{933D0014-6D4D-4849-8BC6-0BC2F1FDC473}" type="sibTrans" cxnId="{3A14BBF5-5C5D-46DF-A827-718C623DE996}">
      <dgm:prSet/>
      <dgm:spPr/>
      <dgm:t>
        <a:bodyPr/>
        <a:lstStyle/>
        <a:p>
          <a:endParaRPr lang="es-PA"/>
        </a:p>
      </dgm:t>
    </dgm:pt>
    <dgm:pt modelId="{B69903AD-EBFC-437B-BC7B-D04595F723EA}" type="pres">
      <dgm:prSet presAssocID="{60ADD8B0-2063-4EE9-8BAF-6DFFAA0C7E02}" presName="Name0" presStyleCnt="0">
        <dgm:presLayoutVars>
          <dgm:dir/>
          <dgm:resizeHandles val="exact"/>
        </dgm:presLayoutVars>
      </dgm:prSet>
      <dgm:spPr/>
    </dgm:pt>
    <dgm:pt modelId="{87D77513-033C-49DB-BA71-77AF4B1BF9F1}" type="pres">
      <dgm:prSet presAssocID="{7DA4D755-C107-48E0-BB8E-42978E302524}" presName="node" presStyleLbl="node1" presStyleIdx="0" presStyleCnt="3">
        <dgm:presLayoutVars>
          <dgm:bulletEnabled val="1"/>
        </dgm:presLayoutVars>
      </dgm:prSet>
      <dgm:spPr/>
    </dgm:pt>
    <dgm:pt modelId="{DC9B2F1D-FBD4-4F1C-95E3-42BD60F06F34}" type="pres">
      <dgm:prSet presAssocID="{933D0014-6D4D-4849-8BC6-0BC2F1FDC473}" presName="sibTrans" presStyleCnt="0"/>
      <dgm:spPr/>
    </dgm:pt>
    <dgm:pt modelId="{EAA9824E-C40A-483F-A9FA-505474B8D389}" type="pres">
      <dgm:prSet presAssocID="{67FF0826-E5AE-402B-898D-A0E7E2AAB9C5}" presName="node" presStyleLbl="node1" presStyleIdx="1" presStyleCnt="3">
        <dgm:presLayoutVars>
          <dgm:bulletEnabled val="1"/>
        </dgm:presLayoutVars>
      </dgm:prSet>
      <dgm:spPr/>
    </dgm:pt>
    <dgm:pt modelId="{1B2B2FD6-49BD-47FD-81C2-FE38F7943B0D}" type="pres">
      <dgm:prSet presAssocID="{083B8277-BA37-4625-B561-43C67C03B68E}" presName="sibTrans" presStyleCnt="0"/>
      <dgm:spPr/>
    </dgm:pt>
    <dgm:pt modelId="{3C1A18B3-B34C-4993-AB6F-40571665188A}" type="pres">
      <dgm:prSet presAssocID="{76BCE5C3-8317-4B94-9594-7F076C526AB2}" presName="node" presStyleLbl="node1" presStyleIdx="2" presStyleCnt="3">
        <dgm:presLayoutVars>
          <dgm:bulletEnabled val="1"/>
        </dgm:presLayoutVars>
      </dgm:prSet>
      <dgm:spPr/>
    </dgm:pt>
  </dgm:ptLst>
  <dgm:cxnLst>
    <dgm:cxn modelId="{2CC34A17-0095-40F0-9E09-BE0F01B79DCD}" type="presOf" srcId="{60ADD8B0-2063-4EE9-8BAF-6DFFAA0C7E02}" destId="{B69903AD-EBFC-437B-BC7B-D04595F723EA}" srcOrd="0" destOrd="0" presId="urn:microsoft.com/office/officeart/2005/8/layout/hList6"/>
    <dgm:cxn modelId="{7F4586A5-0DBB-4546-927B-7CA937187D1C}" srcId="{60ADD8B0-2063-4EE9-8BAF-6DFFAA0C7E02}" destId="{67FF0826-E5AE-402B-898D-A0E7E2AAB9C5}" srcOrd="1" destOrd="0" parTransId="{88E89E0E-0E66-4C0F-AD87-BD30DB8FA76B}" sibTransId="{083B8277-BA37-4625-B561-43C67C03B68E}"/>
    <dgm:cxn modelId="{89465BC9-BF92-4C8B-9B8C-5DC3F9CEC4E7}" srcId="{60ADD8B0-2063-4EE9-8BAF-6DFFAA0C7E02}" destId="{76BCE5C3-8317-4B94-9594-7F076C526AB2}" srcOrd="2" destOrd="0" parTransId="{D61151EF-608B-406C-B818-486C234879E2}" sibTransId="{C9389C2F-95FC-42C0-977A-A7AD1AF75A3F}"/>
    <dgm:cxn modelId="{02452BD6-E5FC-4777-9354-B69542F0A389}" type="presOf" srcId="{7DA4D755-C107-48E0-BB8E-42978E302524}" destId="{87D77513-033C-49DB-BA71-77AF4B1BF9F1}" srcOrd="0" destOrd="0" presId="urn:microsoft.com/office/officeart/2005/8/layout/hList6"/>
    <dgm:cxn modelId="{D286F7EF-3744-4B5F-8369-434CFB31B4CA}" type="presOf" srcId="{76BCE5C3-8317-4B94-9594-7F076C526AB2}" destId="{3C1A18B3-B34C-4993-AB6F-40571665188A}" srcOrd="0" destOrd="0" presId="urn:microsoft.com/office/officeart/2005/8/layout/hList6"/>
    <dgm:cxn modelId="{E599D6F4-FEE6-4CF8-9DCF-3BB3A1C928B0}" type="presOf" srcId="{67FF0826-E5AE-402B-898D-A0E7E2AAB9C5}" destId="{EAA9824E-C40A-483F-A9FA-505474B8D389}" srcOrd="0" destOrd="0" presId="urn:microsoft.com/office/officeart/2005/8/layout/hList6"/>
    <dgm:cxn modelId="{3A14BBF5-5C5D-46DF-A827-718C623DE996}" srcId="{60ADD8B0-2063-4EE9-8BAF-6DFFAA0C7E02}" destId="{7DA4D755-C107-48E0-BB8E-42978E302524}" srcOrd="0" destOrd="0" parTransId="{F8E94CDC-9967-4799-BD4A-BFDEA0F12076}" sibTransId="{933D0014-6D4D-4849-8BC6-0BC2F1FDC473}"/>
    <dgm:cxn modelId="{F01FFCE0-B932-4D77-A4C2-097199B91EE0}" type="presParOf" srcId="{B69903AD-EBFC-437B-BC7B-D04595F723EA}" destId="{87D77513-033C-49DB-BA71-77AF4B1BF9F1}" srcOrd="0" destOrd="0" presId="urn:microsoft.com/office/officeart/2005/8/layout/hList6"/>
    <dgm:cxn modelId="{86C5C5E9-CE16-453C-89AC-B008A5175540}" type="presParOf" srcId="{B69903AD-EBFC-437B-BC7B-D04595F723EA}" destId="{DC9B2F1D-FBD4-4F1C-95E3-42BD60F06F34}" srcOrd="1" destOrd="0" presId="urn:microsoft.com/office/officeart/2005/8/layout/hList6"/>
    <dgm:cxn modelId="{39AC1AF7-C656-4362-847E-50491AD5FF88}" type="presParOf" srcId="{B69903AD-EBFC-437B-BC7B-D04595F723EA}" destId="{EAA9824E-C40A-483F-A9FA-505474B8D389}" srcOrd="2" destOrd="0" presId="urn:microsoft.com/office/officeart/2005/8/layout/hList6"/>
    <dgm:cxn modelId="{9E1FBA96-5C45-489E-B920-646926D85376}" type="presParOf" srcId="{B69903AD-EBFC-437B-BC7B-D04595F723EA}" destId="{1B2B2FD6-49BD-47FD-81C2-FE38F7943B0D}" srcOrd="3" destOrd="0" presId="urn:microsoft.com/office/officeart/2005/8/layout/hList6"/>
    <dgm:cxn modelId="{8FB65B41-A5CA-4FC3-9E2C-D479D73E1C61}" type="presParOf" srcId="{B69903AD-EBFC-437B-BC7B-D04595F723EA}" destId="{3C1A18B3-B34C-4993-AB6F-40571665188A}"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606A7C9-2E09-4A9F-B74E-C1EAD230B0F7}"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s-PA"/>
        </a:p>
      </dgm:t>
    </dgm:pt>
    <dgm:pt modelId="{4F101858-E39A-40B9-8C68-C30A8F65F368}">
      <dgm:prSet phldrT="[Texto]"/>
      <dgm:spPr>
        <a:solidFill>
          <a:schemeClr val="bg1">
            <a:lumMod val="75000"/>
          </a:schemeClr>
        </a:solidFill>
        <a:scene3d>
          <a:camera prst="orthographicFront"/>
          <a:lightRig rig="threePt" dir="t"/>
        </a:scene3d>
        <a:sp3d>
          <a:bevelT w="165100" prst="coolSlant"/>
        </a:sp3d>
      </dgm:spPr>
      <dgm:t>
        <a:bodyPr/>
        <a:lstStyle/>
        <a:p>
          <a:r>
            <a:rPr lang="es-MX" b="1" dirty="0">
              <a:solidFill>
                <a:schemeClr val="accent2">
                  <a:lumMod val="50000"/>
                </a:schemeClr>
              </a:solidFill>
            </a:rPr>
            <a:t>INDUSTRIAS</a:t>
          </a:r>
          <a:endParaRPr lang="es-PA" b="1" dirty="0">
            <a:solidFill>
              <a:schemeClr val="accent2">
                <a:lumMod val="50000"/>
              </a:schemeClr>
            </a:solidFill>
          </a:endParaRPr>
        </a:p>
      </dgm:t>
    </dgm:pt>
    <dgm:pt modelId="{00F7ACA6-5930-4A2D-8A02-73F6A2C24EA6}" type="parTrans" cxnId="{2AA1D93B-D48D-4410-B12A-3D75CC000EDF}">
      <dgm:prSet/>
      <dgm:spPr/>
      <dgm:t>
        <a:bodyPr/>
        <a:lstStyle/>
        <a:p>
          <a:endParaRPr lang="es-PA"/>
        </a:p>
      </dgm:t>
    </dgm:pt>
    <dgm:pt modelId="{30143F89-CA53-4BAF-A8D0-459AE2C32A27}" type="sibTrans" cxnId="{2AA1D93B-D48D-4410-B12A-3D75CC000EDF}">
      <dgm:prSet/>
      <dgm:spPr/>
      <dgm:t>
        <a:bodyPr/>
        <a:lstStyle/>
        <a:p>
          <a:endParaRPr lang="es-PA"/>
        </a:p>
      </dgm:t>
    </dgm:pt>
    <dgm:pt modelId="{6901703A-60DE-493F-97D8-90973FC7458E}">
      <dgm:prSet phldrT="[Texto]"/>
      <dgm:spPr>
        <a:solidFill>
          <a:schemeClr val="bg1">
            <a:lumMod val="95000"/>
          </a:schemeClr>
        </a:solidFill>
      </dgm:spPr>
      <dgm:t>
        <a:bodyPr/>
        <a:lstStyle/>
        <a:p>
          <a:r>
            <a:rPr lang="es-ES" dirty="0"/>
            <a:t>- Habilidades técnicas para el desarrollo de los servicios.</a:t>
          </a:r>
          <a:endParaRPr lang="es-PA" dirty="0"/>
        </a:p>
      </dgm:t>
    </dgm:pt>
    <dgm:pt modelId="{2ACFC78C-746D-4867-86D6-8EFB1C2BB34A}" type="parTrans" cxnId="{4674BE77-AFD1-43E7-A561-62B924A022D2}">
      <dgm:prSet/>
      <dgm:spPr/>
      <dgm:t>
        <a:bodyPr/>
        <a:lstStyle/>
        <a:p>
          <a:endParaRPr lang="es-PA"/>
        </a:p>
      </dgm:t>
    </dgm:pt>
    <dgm:pt modelId="{3B5AFB68-ECB0-45AD-B356-CAF77A26CEDE}" type="sibTrans" cxnId="{4674BE77-AFD1-43E7-A561-62B924A022D2}">
      <dgm:prSet/>
      <dgm:spPr/>
      <dgm:t>
        <a:bodyPr/>
        <a:lstStyle/>
        <a:p>
          <a:endParaRPr lang="es-PA"/>
        </a:p>
      </dgm:t>
    </dgm:pt>
    <dgm:pt modelId="{93AD7555-C046-4BC8-87FD-1B151CDA3AC8}">
      <dgm:prSet phldrT="[Texto]"/>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l="50000" t="50000" r="50000" b="50000"/>
          </a:path>
          <a:tileRect/>
        </a:gradFill>
        <a:scene3d>
          <a:camera prst="orthographicFront"/>
          <a:lightRig rig="threePt" dir="t"/>
        </a:scene3d>
        <a:sp3d>
          <a:bevelT w="165100" prst="coolSlant"/>
        </a:sp3d>
      </dgm:spPr>
      <dgm:t>
        <a:bodyPr/>
        <a:lstStyle/>
        <a:p>
          <a:r>
            <a:rPr lang="es-MX" dirty="0"/>
            <a:t>AGROINDUSTRIAS</a:t>
          </a:r>
          <a:endParaRPr lang="es-PA" dirty="0"/>
        </a:p>
      </dgm:t>
    </dgm:pt>
    <dgm:pt modelId="{9B08EFF9-D9F9-4165-A642-06CFB181B5D1}" type="parTrans" cxnId="{370A25ED-F78F-43B5-9C7F-7EE957F5EBE2}">
      <dgm:prSet/>
      <dgm:spPr/>
      <dgm:t>
        <a:bodyPr/>
        <a:lstStyle/>
        <a:p>
          <a:endParaRPr lang="es-PA"/>
        </a:p>
      </dgm:t>
    </dgm:pt>
    <dgm:pt modelId="{B50A8D6D-3592-4649-AB04-A1C3C421C50E}" type="sibTrans" cxnId="{370A25ED-F78F-43B5-9C7F-7EE957F5EBE2}">
      <dgm:prSet/>
      <dgm:spPr/>
      <dgm:t>
        <a:bodyPr/>
        <a:lstStyle/>
        <a:p>
          <a:endParaRPr lang="es-PA"/>
        </a:p>
      </dgm:t>
    </dgm:pt>
    <dgm:pt modelId="{248A802E-47EE-4B37-B49A-56AC0316A229}">
      <dgm:prSet phldrT="[Texto]"/>
      <dgm:spPr>
        <a:solidFill>
          <a:schemeClr val="accent2">
            <a:lumMod val="20000"/>
            <a:lumOff val="80000"/>
          </a:schemeClr>
        </a:solidFill>
      </dgm:spPr>
      <dgm:t>
        <a:bodyPr/>
        <a:lstStyle/>
        <a:p>
          <a:r>
            <a:rPr lang="es-ES" dirty="0"/>
            <a:t>- Habilidades técnicas de base para el desarrollo de los servicios productivos del sector.</a:t>
          </a:r>
        </a:p>
        <a:p>
          <a:r>
            <a:rPr lang="es-ES" dirty="0"/>
            <a:t>- Habilidades para fortalecer la competitividad del sector.</a:t>
          </a:r>
          <a:endParaRPr lang="es-PA" dirty="0"/>
        </a:p>
      </dgm:t>
    </dgm:pt>
    <dgm:pt modelId="{2E903A17-0134-4D37-895A-24EB038CA11D}" type="parTrans" cxnId="{74C972C2-E8E8-49B5-BCF8-00B9CC445A27}">
      <dgm:prSet/>
      <dgm:spPr/>
      <dgm:t>
        <a:bodyPr/>
        <a:lstStyle/>
        <a:p>
          <a:endParaRPr lang="es-PA"/>
        </a:p>
      </dgm:t>
    </dgm:pt>
    <dgm:pt modelId="{5E65E8D7-FE6A-4007-8AC8-416D25D58EF2}" type="sibTrans" cxnId="{74C972C2-E8E8-49B5-BCF8-00B9CC445A27}">
      <dgm:prSet/>
      <dgm:spPr/>
      <dgm:t>
        <a:bodyPr/>
        <a:lstStyle/>
        <a:p>
          <a:endParaRPr lang="es-PA"/>
        </a:p>
      </dgm:t>
    </dgm:pt>
    <dgm:pt modelId="{C284EFDB-A35E-4D6D-9F30-5F5222B39F5E}">
      <dgm:prSet phldrT="[Texto]"/>
      <dgm:spPr>
        <a:solidFill>
          <a:schemeClr val="bg1">
            <a:lumMod val="95000"/>
          </a:schemeClr>
        </a:solidFill>
      </dgm:spPr>
      <dgm:t>
        <a:bodyPr/>
        <a:lstStyle/>
        <a:p>
          <a:r>
            <a:rPr lang="es-ES" dirty="0"/>
            <a:t>- Habilidades para enfrentar la transformación digital de la industria y la incorporación de habilidades industria 4.0</a:t>
          </a:r>
          <a:endParaRPr lang="es-PA" dirty="0"/>
        </a:p>
      </dgm:t>
    </dgm:pt>
    <dgm:pt modelId="{5CEAF1DF-AB4C-47CC-8E39-2D8476F47853}" type="parTrans" cxnId="{6AD6C872-048E-48CB-9AED-2D34F2FF9A26}">
      <dgm:prSet/>
      <dgm:spPr/>
      <dgm:t>
        <a:bodyPr/>
        <a:lstStyle/>
        <a:p>
          <a:endParaRPr lang="es-PA"/>
        </a:p>
      </dgm:t>
    </dgm:pt>
    <dgm:pt modelId="{DFB4776F-9C7E-485E-8AD9-BCF02183A2F2}" type="sibTrans" cxnId="{6AD6C872-048E-48CB-9AED-2D34F2FF9A26}">
      <dgm:prSet/>
      <dgm:spPr/>
      <dgm:t>
        <a:bodyPr/>
        <a:lstStyle/>
        <a:p>
          <a:endParaRPr lang="es-PA"/>
        </a:p>
      </dgm:t>
    </dgm:pt>
    <dgm:pt modelId="{1663686C-FDF7-49C8-853A-7C60CE8DB81F}">
      <dgm:prSet phldrT="[Texto]"/>
      <dgm:spPr>
        <a:solidFill>
          <a:schemeClr val="bg1">
            <a:lumMod val="95000"/>
          </a:schemeClr>
        </a:solidFill>
      </dgm:spPr>
      <dgm:t>
        <a:bodyPr/>
        <a:lstStyle/>
        <a:p>
          <a:r>
            <a:rPr lang="es-ES" dirty="0"/>
            <a:t>- Habilidades blandas que complementen el buen desempeño de las funciones productivas</a:t>
          </a:r>
          <a:endParaRPr lang="es-PA" dirty="0"/>
        </a:p>
      </dgm:t>
    </dgm:pt>
    <dgm:pt modelId="{EF72337B-AD8E-481D-B7F7-CC15E64D5481}" type="parTrans" cxnId="{475D1DEC-B6F1-4C1F-8DAC-3C49523AF852}">
      <dgm:prSet/>
      <dgm:spPr/>
      <dgm:t>
        <a:bodyPr/>
        <a:lstStyle/>
        <a:p>
          <a:endParaRPr lang="es-PA"/>
        </a:p>
      </dgm:t>
    </dgm:pt>
    <dgm:pt modelId="{E3C9D942-C5C1-46B9-B05A-3B4B951A5E96}" type="sibTrans" cxnId="{475D1DEC-B6F1-4C1F-8DAC-3C49523AF852}">
      <dgm:prSet/>
      <dgm:spPr/>
      <dgm:t>
        <a:bodyPr/>
        <a:lstStyle/>
        <a:p>
          <a:endParaRPr lang="es-PA"/>
        </a:p>
      </dgm:t>
    </dgm:pt>
    <dgm:pt modelId="{C5C4AB5C-FD53-4E81-8802-A8E469DFB37F}">
      <dgm:prSet phldrT="[Texto]"/>
      <dgm:spPr>
        <a:solidFill>
          <a:schemeClr val="accent2">
            <a:lumMod val="20000"/>
            <a:lumOff val="80000"/>
          </a:schemeClr>
        </a:solidFill>
      </dgm:spPr>
      <dgm:t>
        <a:bodyPr/>
        <a:lstStyle/>
        <a:p>
          <a:r>
            <a:rPr lang="es-ES" dirty="0"/>
            <a:t>- Habilidades blandas que complementen el buen desempeño de las funciones en el sector.</a:t>
          </a:r>
          <a:endParaRPr lang="es-PA" dirty="0"/>
        </a:p>
      </dgm:t>
    </dgm:pt>
    <dgm:pt modelId="{407D0FEA-1959-4DCA-8FDD-8A27BF23EFDA}" type="parTrans" cxnId="{9440C84D-9376-4A5F-889A-95D4E2717217}">
      <dgm:prSet/>
      <dgm:spPr/>
      <dgm:t>
        <a:bodyPr/>
        <a:lstStyle/>
        <a:p>
          <a:endParaRPr lang="es-PA"/>
        </a:p>
      </dgm:t>
    </dgm:pt>
    <dgm:pt modelId="{6E060B21-A89E-4D36-AC00-CC14157431E8}" type="sibTrans" cxnId="{9440C84D-9376-4A5F-889A-95D4E2717217}">
      <dgm:prSet/>
      <dgm:spPr/>
      <dgm:t>
        <a:bodyPr/>
        <a:lstStyle/>
        <a:p>
          <a:endParaRPr lang="es-PA"/>
        </a:p>
      </dgm:t>
    </dgm:pt>
    <dgm:pt modelId="{83225179-EF80-4097-9828-413E22501AD2}" type="pres">
      <dgm:prSet presAssocID="{8606A7C9-2E09-4A9F-B74E-C1EAD230B0F7}" presName="Name0" presStyleCnt="0">
        <dgm:presLayoutVars>
          <dgm:chMax val="5"/>
          <dgm:chPref val="5"/>
          <dgm:dir/>
          <dgm:animLvl val="lvl"/>
        </dgm:presLayoutVars>
      </dgm:prSet>
      <dgm:spPr/>
    </dgm:pt>
    <dgm:pt modelId="{6CAA5CE4-D104-4E76-92DA-A0E040DF5341}" type="pres">
      <dgm:prSet presAssocID="{4F101858-E39A-40B9-8C68-C30A8F65F368}" presName="parentText1" presStyleLbl="node1" presStyleIdx="0" presStyleCnt="2" custScaleX="99655" custScaleY="70445">
        <dgm:presLayoutVars>
          <dgm:chMax/>
          <dgm:chPref val="3"/>
          <dgm:bulletEnabled val="1"/>
        </dgm:presLayoutVars>
      </dgm:prSet>
      <dgm:spPr/>
    </dgm:pt>
    <dgm:pt modelId="{F019A68A-19FF-4989-8D2A-95E2145C8A57}" type="pres">
      <dgm:prSet presAssocID="{4F101858-E39A-40B9-8C68-C30A8F65F368}" presName="childText1" presStyleLbl="solidAlignAcc1" presStyleIdx="0" presStyleCnt="2" custLinFactNeighborX="526" custLinFactNeighborY="-4682">
        <dgm:presLayoutVars>
          <dgm:chMax val="0"/>
          <dgm:chPref val="0"/>
          <dgm:bulletEnabled val="1"/>
        </dgm:presLayoutVars>
      </dgm:prSet>
      <dgm:spPr/>
    </dgm:pt>
    <dgm:pt modelId="{24DB967B-8694-4165-A378-343FD8CB5F30}" type="pres">
      <dgm:prSet presAssocID="{93AD7555-C046-4BC8-87FD-1B151CDA3AC8}" presName="parentText2" presStyleLbl="node1" presStyleIdx="1" presStyleCnt="2" custScaleY="79756">
        <dgm:presLayoutVars>
          <dgm:chMax/>
          <dgm:chPref val="3"/>
          <dgm:bulletEnabled val="1"/>
        </dgm:presLayoutVars>
      </dgm:prSet>
      <dgm:spPr/>
    </dgm:pt>
    <dgm:pt modelId="{37C9C1EA-C176-489F-AB03-E089402EF8B2}" type="pres">
      <dgm:prSet presAssocID="{93AD7555-C046-4BC8-87FD-1B151CDA3AC8}" presName="childText2" presStyleLbl="solidAlignAcc1" presStyleIdx="1" presStyleCnt="2" custLinFactNeighborX="314" custLinFactNeighborY="-3348">
        <dgm:presLayoutVars>
          <dgm:chMax val="0"/>
          <dgm:chPref val="0"/>
          <dgm:bulletEnabled val="1"/>
        </dgm:presLayoutVars>
      </dgm:prSet>
      <dgm:spPr/>
    </dgm:pt>
  </dgm:ptLst>
  <dgm:cxnLst>
    <dgm:cxn modelId="{4D855D19-7E61-4F10-8FF8-6CFCB6E7402B}" type="presOf" srcId="{93AD7555-C046-4BC8-87FD-1B151CDA3AC8}" destId="{24DB967B-8694-4165-A378-343FD8CB5F30}" srcOrd="0" destOrd="0" presId="urn:microsoft.com/office/officeart/2009/3/layout/IncreasingArrowsProcess"/>
    <dgm:cxn modelId="{52DB6D2F-54E8-47BF-BDF7-1216034F6FE5}" type="presOf" srcId="{6901703A-60DE-493F-97D8-90973FC7458E}" destId="{F019A68A-19FF-4989-8D2A-95E2145C8A57}" srcOrd="0" destOrd="0" presId="urn:microsoft.com/office/officeart/2009/3/layout/IncreasingArrowsProcess"/>
    <dgm:cxn modelId="{2AA1D93B-D48D-4410-B12A-3D75CC000EDF}" srcId="{8606A7C9-2E09-4A9F-B74E-C1EAD230B0F7}" destId="{4F101858-E39A-40B9-8C68-C30A8F65F368}" srcOrd="0" destOrd="0" parTransId="{00F7ACA6-5930-4A2D-8A02-73F6A2C24EA6}" sibTransId="{30143F89-CA53-4BAF-A8D0-459AE2C32A27}"/>
    <dgm:cxn modelId="{6786013D-53B9-4B1B-BD2F-12B8E08B01A4}" type="presOf" srcId="{248A802E-47EE-4B37-B49A-56AC0316A229}" destId="{37C9C1EA-C176-489F-AB03-E089402EF8B2}" srcOrd="0" destOrd="0" presId="urn:microsoft.com/office/officeart/2009/3/layout/IncreasingArrowsProcess"/>
    <dgm:cxn modelId="{CBC14C68-C032-4789-A8D4-4D5DD1C3C02D}" type="presOf" srcId="{C5C4AB5C-FD53-4E81-8802-A8E469DFB37F}" destId="{37C9C1EA-C176-489F-AB03-E089402EF8B2}" srcOrd="0" destOrd="1" presId="urn:microsoft.com/office/officeart/2009/3/layout/IncreasingArrowsProcess"/>
    <dgm:cxn modelId="{9440C84D-9376-4A5F-889A-95D4E2717217}" srcId="{93AD7555-C046-4BC8-87FD-1B151CDA3AC8}" destId="{C5C4AB5C-FD53-4E81-8802-A8E469DFB37F}" srcOrd="1" destOrd="0" parTransId="{407D0FEA-1959-4DCA-8FDD-8A27BF23EFDA}" sibTransId="{6E060B21-A89E-4D36-AC00-CC14157431E8}"/>
    <dgm:cxn modelId="{6AD6C872-048E-48CB-9AED-2D34F2FF9A26}" srcId="{4F101858-E39A-40B9-8C68-C30A8F65F368}" destId="{C284EFDB-A35E-4D6D-9F30-5F5222B39F5E}" srcOrd="1" destOrd="0" parTransId="{5CEAF1DF-AB4C-47CC-8E39-2D8476F47853}" sibTransId="{DFB4776F-9C7E-485E-8AD9-BCF02183A2F2}"/>
    <dgm:cxn modelId="{4674BE77-AFD1-43E7-A561-62B924A022D2}" srcId="{4F101858-E39A-40B9-8C68-C30A8F65F368}" destId="{6901703A-60DE-493F-97D8-90973FC7458E}" srcOrd="0" destOrd="0" parTransId="{2ACFC78C-746D-4867-86D6-8EFB1C2BB34A}" sibTransId="{3B5AFB68-ECB0-45AD-B356-CAF77A26CEDE}"/>
    <dgm:cxn modelId="{B6427A84-6100-4C74-8F48-C23004C83C7F}" type="presOf" srcId="{C284EFDB-A35E-4D6D-9F30-5F5222B39F5E}" destId="{F019A68A-19FF-4989-8D2A-95E2145C8A57}" srcOrd="0" destOrd="1" presId="urn:microsoft.com/office/officeart/2009/3/layout/IncreasingArrowsProcess"/>
    <dgm:cxn modelId="{82DD28AF-B394-44FB-AC06-46C2CCB9C402}" type="presOf" srcId="{1663686C-FDF7-49C8-853A-7C60CE8DB81F}" destId="{F019A68A-19FF-4989-8D2A-95E2145C8A57}" srcOrd="0" destOrd="2" presId="urn:microsoft.com/office/officeart/2009/3/layout/IncreasingArrowsProcess"/>
    <dgm:cxn modelId="{3B8D39B8-17B4-4C6D-9933-A3313A9DD3B1}" type="presOf" srcId="{8606A7C9-2E09-4A9F-B74E-C1EAD230B0F7}" destId="{83225179-EF80-4097-9828-413E22501AD2}" srcOrd="0" destOrd="0" presId="urn:microsoft.com/office/officeart/2009/3/layout/IncreasingArrowsProcess"/>
    <dgm:cxn modelId="{74C972C2-E8E8-49B5-BCF8-00B9CC445A27}" srcId="{93AD7555-C046-4BC8-87FD-1B151CDA3AC8}" destId="{248A802E-47EE-4B37-B49A-56AC0316A229}" srcOrd="0" destOrd="0" parTransId="{2E903A17-0134-4D37-895A-24EB038CA11D}" sibTransId="{5E65E8D7-FE6A-4007-8AC8-416D25D58EF2}"/>
    <dgm:cxn modelId="{475D1DEC-B6F1-4C1F-8DAC-3C49523AF852}" srcId="{4F101858-E39A-40B9-8C68-C30A8F65F368}" destId="{1663686C-FDF7-49C8-853A-7C60CE8DB81F}" srcOrd="2" destOrd="0" parTransId="{EF72337B-AD8E-481D-B7F7-CC15E64D5481}" sibTransId="{E3C9D942-C5C1-46B9-B05A-3B4B951A5E96}"/>
    <dgm:cxn modelId="{370A25ED-F78F-43B5-9C7F-7EE957F5EBE2}" srcId="{8606A7C9-2E09-4A9F-B74E-C1EAD230B0F7}" destId="{93AD7555-C046-4BC8-87FD-1B151CDA3AC8}" srcOrd="1" destOrd="0" parTransId="{9B08EFF9-D9F9-4165-A642-06CFB181B5D1}" sibTransId="{B50A8D6D-3592-4649-AB04-A1C3C421C50E}"/>
    <dgm:cxn modelId="{A51F46EF-245E-43B6-95F8-06406364808D}" type="presOf" srcId="{4F101858-E39A-40B9-8C68-C30A8F65F368}" destId="{6CAA5CE4-D104-4E76-92DA-A0E040DF5341}" srcOrd="0" destOrd="0" presId="urn:microsoft.com/office/officeart/2009/3/layout/IncreasingArrowsProcess"/>
    <dgm:cxn modelId="{0AF90F19-36F9-44DD-B936-321ABEC84845}" type="presParOf" srcId="{83225179-EF80-4097-9828-413E22501AD2}" destId="{6CAA5CE4-D104-4E76-92DA-A0E040DF5341}" srcOrd="0" destOrd="0" presId="urn:microsoft.com/office/officeart/2009/3/layout/IncreasingArrowsProcess"/>
    <dgm:cxn modelId="{99E9D073-D09F-4A0E-BC70-50E33F37D6B1}" type="presParOf" srcId="{83225179-EF80-4097-9828-413E22501AD2}" destId="{F019A68A-19FF-4989-8D2A-95E2145C8A57}" srcOrd="1" destOrd="0" presId="urn:microsoft.com/office/officeart/2009/3/layout/IncreasingArrowsProcess"/>
    <dgm:cxn modelId="{AEA216DB-8F6D-4A80-A069-12C511BAAE93}" type="presParOf" srcId="{83225179-EF80-4097-9828-413E22501AD2}" destId="{24DB967B-8694-4165-A378-343FD8CB5F30}" srcOrd="2" destOrd="0" presId="urn:microsoft.com/office/officeart/2009/3/layout/IncreasingArrowsProcess"/>
    <dgm:cxn modelId="{8050B136-2BF2-4067-AD26-2E6D0C49A079}" type="presParOf" srcId="{83225179-EF80-4097-9828-413E22501AD2}" destId="{37C9C1EA-C176-489F-AB03-E089402EF8B2}" srcOrd="3"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5888A93-2037-46B3-BD9E-FCF2A09A9C99}" type="doc">
      <dgm:prSet loTypeId="urn:microsoft.com/office/officeart/2005/8/layout/hList9" loCatId="list" qsTypeId="urn:microsoft.com/office/officeart/2005/8/quickstyle/simple1" qsCatId="simple" csTypeId="urn:microsoft.com/office/officeart/2005/8/colors/colorful2" csCatId="colorful" phldr="1"/>
      <dgm:spPr/>
      <dgm:t>
        <a:bodyPr/>
        <a:lstStyle/>
        <a:p>
          <a:endParaRPr lang="es-PA"/>
        </a:p>
      </dgm:t>
    </dgm:pt>
    <dgm:pt modelId="{937471B0-F78E-409E-87BB-83C831ACDFA2}">
      <dgm:prSet phldrT="[Texto]"/>
      <dgm:spPr>
        <a:blipFill rotWithShape="0">
          <a:blip xmlns:r="http://schemas.openxmlformats.org/officeDocument/2006/relationships" r:embed="rId1"/>
          <a:srcRect/>
          <a:stretch>
            <a:fillRect l="-8000" r="-8000"/>
          </a:stretch>
        </a:blipFill>
      </dgm:spPr>
      <dgm:t>
        <a:bodyPr/>
        <a:lstStyle/>
        <a:p>
          <a:r>
            <a:rPr lang="es-MX" dirty="0"/>
            <a:t>.</a:t>
          </a:r>
          <a:endParaRPr lang="es-PA" dirty="0"/>
        </a:p>
      </dgm:t>
    </dgm:pt>
    <dgm:pt modelId="{E417C45C-A3ED-4C9D-A259-1E8FAEFD6351}" type="parTrans" cxnId="{E7A71B76-968D-4555-A71D-163A6121B6CB}">
      <dgm:prSet/>
      <dgm:spPr/>
      <dgm:t>
        <a:bodyPr/>
        <a:lstStyle/>
        <a:p>
          <a:endParaRPr lang="es-PA"/>
        </a:p>
      </dgm:t>
    </dgm:pt>
    <dgm:pt modelId="{19C48F99-6312-46CF-8427-A3FDC4ADD4ED}" type="sibTrans" cxnId="{E7A71B76-968D-4555-A71D-163A6121B6CB}">
      <dgm:prSet/>
      <dgm:spPr/>
      <dgm:t>
        <a:bodyPr/>
        <a:lstStyle/>
        <a:p>
          <a:endParaRPr lang="es-PA"/>
        </a:p>
      </dgm:t>
    </dgm:pt>
    <dgm:pt modelId="{65A80042-C0A9-4778-A210-8372C24B0E1F}">
      <dgm:prSet phldrT="[Texto]" custT="1"/>
      <dgm:spPr>
        <a:solidFill>
          <a:schemeClr val="accent6">
            <a:lumMod val="20000"/>
            <a:lumOff val="80000"/>
            <a:alpha val="90000"/>
          </a:schemeClr>
        </a:solidFill>
      </dgm:spPr>
      <dgm:t>
        <a:bodyPr/>
        <a:lstStyle/>
        <a:p>
          <a:pPr algn="l"/>
          <a:r>
            <a:rPr lang="es-MX" sz="2000" dirty="0"/>
            <a:t>  PROPONENTE</a:t>
          </a:r>
          <a:endParaRPr lang="es-PA" sz="2000" dirty="0"/>
        </a:p>
      </dgm:t>
    </dgm:pt>
    <dgm:pt modelId="{8F0E8119-D5F7-4123-82C3-8DECF4658C41}" type="parTrans" cxnId="{5B463ADA-2F09-44D5-9C20-451689CACA72}">
      <dgm:prSet/>
      <dgm:spPr/>
      <dgm:t>
        <a:bodyPr/>
        <a:lstStyle/>
        <a:p>
          <a:endParaRPr lang="es-PA"/>
        </a:p>
      </dgm:t>
    </dgm:pt>
    <dgm:pt modelId="{9F8B645D-A9DB-429C-8C6E-32148833CFD9}" type="sibTrans" cxnId="{5B463ADA-2F09-44D5-9C20-451689CACA72}">
      <dgm:prSet/>
      <dgm:spPr/>
      <dgm:t>
        <a:bodyPr/>
        <a:lstStyle/>
        <a:p>
          <a:endParaRPr lang="es-PA"/>
        </a:p>
      </dgm:t>
    </dgm:pt>
    <dgm:pt modelId="{3C97EA5A-331F-437F-B2C5-FF914BFE54BF}">
      <dgm:prSet phldrT="[Texto]" custT="1"/>
      <dgm:spPr>
        <a:solidFill>
          <a:schemeClr val="accent6">
            <a:lumMod val="40000"/>
            <a:lumOff val="60000"/>
          </a:schemeClr>
        </a:solidFill>
        <a:ln>
          <a:noFill/>
        </a:ln>
      </dgm:spPr>
      <dgm:t>
        <a:bodyPr/>
        <a:lstStyle/>
        <a:p>
          <a:pPr algn="just">
            <a:buSzPts val="1100"/>
            <a:buFont typeface="Calibri" panose="020F0502020204030204" pitchFamily="34" charset="0"/>
            <a:buAutoNum type="arabicPeriod"/>
          </a:pPr>
          <a:r>
            <a:rPr lang="es-ES" sz="1400" b="1" dirty="0"/>
            <a:t>Persona jurídica o consorcio o asociación accidental, nacional o extranjera, que participa y lidera una propuesta en las convocatorias del Programa, deberá:</a:t>
          </a:r>
        </a:p>
        <a:p>
          <a:pPr algn="just">
            <a:buSzPts val="1100"/>
            <a:buFont typeface="Calibri" panose="020F0502020204030204" pitchFamily="34" charset="0"/>
            <a:buAutoNum type="arabicPeriod"/>
          </a:pPr>
          <a:endParaRPr lang="es-PA" sz="200" b="1" dirty="0"/>
        </a:p>
      </dgm:t>
    </dgm:pt>
    <dgm:pt modelId="{7119D4D3-9042-46AD-872D-3C00843433D3}" type="parTrans" cxnId="{81DD8F2B-FE62-4733-9558-23F1D1C1D61B}">
      <dgm:prSet/>
      <dgm:spPr/>
      <dgm:t>
        <a:bodyPr/>
        <a:lstStyle/>
        <a:p>
          <a:endParaRPr lang="es-PA"/>
        </a:p>
      </dgm:t>
    </dgm:pt>
    <dgm:pt modelId="{10509716-5027-442A-937C-8513FA5F6A74}" type="sibTrans" cxnId="{81DD8F2B-FE62-4733-9558-23F1D1C1D61B}">
      <dgm:prSet/>
      <dgm:spPr/>
      <dgm:t>
        <a:bodyPr/>
        <a:lstStyle/>
        <a:p>
          <a:endParaRPr lang="es-PA"/>
        </a:p>
      </dgm:t>
    </dgm:pt>
    <dgm:pt modelId="{565DF8B6-B6FA-4C84-8DD0-398516EDD727}">
      <dgm:prSet phldrT="[Texto]"/>
      <dgm:spPr>
        <a:blipFill rotWithShape="0">
          <a:blip xmlns:r="http://schemas.openxmlformats.org/officeDocument/2006/relationships" r:embed="rId2"/>
          <a:srcRect/>
          <a:stretch>
            <a:fillRect l="-39000" r="-39000"/>
          </a:stretch>
        </a:blipFill>
      </dgm:spPr>
      <dgm:t>
        <a:bodyPr/>
        <a:lstStyle/>
        <a:p>
          <a:r>
            <a:rPr lang="es-MX" dirty="0">
              <a:solidFill>
                <a:schemeClr val="accent2">
                  <a:lumMod val="50000"/>
                </a:schemeClr>
              </a:solidFill>
            </a:rPr>
            <a:t>.</a:t>
          </a:r>
          <a:endParaRPr lang="es-PA" dirty="0">
            <a:solidFill>
              <a:schemeClr val="accent2">
                <a:lumMod val="50000"/>
              </a:schemeClr>
            </a:solidFill>
          </a:endParaRPr>
        </a:p>
      </dgm:t>
    </dgm:pt>
    <dgm:pt modelId="{CFB8AAC7-2A63-483F-89E9-442D30C107BF}" type="parTrans" cxnId="{DF7D51EF-68A9-4558-986B-2D3BD55303D9}">
      <dgm:prSet/>
      <dgm:spPr/>
      <dgm:t>
        <a:bodyPr/>
        <a:lstStyle/>
        <a:p>
          <a:endParaRPr lang="es-PA"/>
        </a:p>
      </dgm:t>
    </dgm:pt>
    <dgm:pt modelId="{325AC089-7391-4AD4-BD74-A22F7D361E5A}" type="sibTrans" cxnId="{DF7D51EF-68A9-4558-986B-2D3BD55303D9}">
      <dgm:prSet/>
      <dgm:spPr/>
      <dgm:t>
        <a:bodyPr/>
        <a:lstStyle/>
        <a:p>
          <a:endParaRPr lang="es-PA"/>
        </a:p>
      </dgm:t>
    </dgm:pt>
    <dgm:pt modelId="{197D2EBD-DD6A-4038-9FB2-227CC57FEE9F}">
      <dgm:prSet phldrT="[Texto]" custT="1"/>
      <dgm:spPr/>
      <dgm:t>
        <a:bodyPr/>
        <a:lstStyle/>
        <a:p>
          <a:r>
            <a:rPr lang="es-MX" sz="2000" dirty="0"/>
            <a:t>         OFERENTE</a:t>
          </a:r>
          <a:endParaRPr lang="es-PA" sz="2000" dirty="0"/>
        </a:p>
      </dgm:t>
    </dgm:pt>
    <dgm:pt modelId="{FCD1C0FE-8330-4F45-9900-DB835FC30FDF}" type="parTrans" cxnId="{5EFC5310-0177-450B-B142-3A1980A363E2}">
      <dgm:prSet/>
      <dgm:spPr/>
      <dgm:t>
        <a:bodyPr/>
        <a:lstStyle/>
        <a:p>
          <a:endParaRPr lang="es-PA"/>
        </a:p>
      </dgm:t>
    </dgm:pt>
    <dgm:pt modelId="{EA7498B4-AA35-4297-9832-E53F529A7F9E}" type="sibTrans" cxnId="{5EFC5310-0177-450B-B142-3A1980A363E2}">
      <dgm:prSet/>
      <dgm:spPr/>
      <dgm:t>
        <a:bodyPr/>
        <a:lstStyle/>
        <a:p>
          <a:endParaRPr lang="es-PA"/>
        </a:p>
      </dgm:t>
    </dgm:pt>
    <dgm:pt modelId="{16965801-D0C7-4691-906F-A45975DC385D}">
      <dgm:prSet phldrT="[Texto]" custT="1"/>
      <dgm:spPr/>
      <dgm:t>
        <a:bodyPr/>
        <a:lstStyle/>
        <a:p>
          <a:pPr algn="just">
            <a:buSzPts val="1100"/>
            <a:buFont typeface="Calibri" panose="020F0502020204030204" pitchFamily="34" charset="0"/>
            <a:buAutoNum type="arabicPeriod"/>
          </a:pPr>
          <a:r>
            <a:rPr lang="es-ES" sz="1250" b="1" dirty="0"/>
            <a:t>Persona jurídica, nacional o extranjera, cuyos objetivos, fines o actividad principal se refiera a la educación, formación o capacitación, la cual podrá actuar como proponente o en asocio con un u otros proponentes en lo siguiente:</a:t>
          </a:r>
          <a:endParaRPr lang="es-PA" sz="1250" b="1" dirty="0"/>
        </a:p>
      </dgm:t>
    </dgm:pt>
    <dgm:pt modelId="{CF3900B9-865C-43CF-95EF-596BB0DA9947}" type="parTrans" cxnId="{3BD87A5E-87DD-4726-AF5B-6BECE31967E0}">
      <dgm:prSet/>
      <dgm:spPr/>
      <dgm:t>
        <a:bodyPr/>
        <a:lstStyle/>
        <a:p>
          <a:endParaRPr lang="es-PA"/>
        </a:p>
      </dgm:t>
    </dgm:pt>
    <dgm:pt modelId="{108A9F33-1E1F-4393-88DB-EBAC442D3147}" type="sibTrans" cxnId="{3BD87A5E-87DD-4726-AF5B-6BECE31967E0}">
      <dgm:prSet/>
      <dgm:spPr/>
      <dgm:t>
        <a:bodyPr/>
        <a:lstStyle/>
        <a:p>
          <a:endParaRPr lang="es-PA"/>
        </a:p>
      </dgm:t>
    </dgm:pt>
    <dgm:pt modelId="{8A322FCD-A384-4DB3-8C95-A7045632E1DE}">
      <dgm:prSet custT="1"/>
      <dgm:spPr>
        <a:solidFill>
          <a:schemeClr val="accent6">
            <a:lumMod val="40000"/>
            <a:lumOff val="60000"/>
          </a:schemeClr>
        </a:solidFill>
        <a:ln>
          <a:noFill/>
        </a:ln>
      </dgm:spPr>
      <dgm:t>
        <a:bodyPr/>
        <a:lstStyle/>
        <a:p>
          <a:pPr algn="just">
            <a:buSzPts val="1100"/>
            <a:buFont typeface="Calibri" panose="020F0502020204030204" pitchFamily="34" charset="0"/>
            <a:buAutoNum type="arabicPeriod"/>
          </a:pPr>
          <a:r>
            <a:rPr lang="es-ES" sz="1150" dirty="0"/>
            <a:t>Requerir el fortalecimiento de habilidades de su fuerza laboral para mejorar productividad</a:t>
          </a:r>
          <a:endParaRPr lang="es-PA" sz="1150" dirty="0"/>
        </a:p>
      </dgm:t>
    </dgm:pt>
    <dgm:pt modelId="{342F7419-776E-490C-BE17-0EE1EAA06817}" type="parTrans" cxnId="{80393E6A-203B-40BA-BF65-DF23072C98A3}">
      <dgm:prSet/>
      <dgm:spPr/>
      <dgm:t>
        <a:bodyPr/>
        <a:lstStyle/>
        <a:p>
          <a:endParaRPr lang="es-PA"/>
        </a:p>
      </dgm:t>
    </dgm:pt>
    <dgm:pt modelId="{3387CE26-C396-48AE-9496-FCBAEDACDE8D}" type="sibTrans" cxnId="{80393E6A-203B-40BA-BF65-DF23072C98A3}">
      <dgm:prSet/>
      <dgm:spPr/>
      <dgm:t>
        <a:bodyPr/>
        <a:lstStyle/>
        <a:p>
          <a:endParaRPr lang="es-PA"/>
        </a:p>
      </dgm:t>
    </dgm:pt>
    <dgm:pt modelId="{D3B31C5F-6A22-43B8-BE07-1FD9CA7D361F}">
      <dgm:prSet custT="1"/>
      <dgm:spPr>
        <a:solidFill>
          <a:schemeClr val="accent6">
            <a:lumMod val="40000"/>
            <a:lumOff val="60000"/>
          </a:schemeClr>
        </a:solidFill>
        <a:ln>
          <a:noFill/>
        </a:ln>
      </dgm:spPr>
      <dgm:t>
        <a:bodyPr/>
        <a:lstStyle/>
        <a:p>
          <a:pPr algn="just">
            <a:buSzPts val="1100"/>
            <a:buFont typeface="Calibri" panose="020F0502020204030204" pitchFamily="34" charset="0"/>
            <a:buAutoNum type="arabicPeriod"/>
          </a:pPr>
          <a:r>
            <a:rPr lang="es-ES" sz="1150" dirty="0"/>
            <a:t>Identificar en conjunto con los Oferentes de Formación (en adelante OF) las habilidades necesarias a mejorar o desarrollar, dentro del alcance definido para la convocatoria específica.</a:t>
          </a:r>
          <a:endParaRPr lang="es-PA" sz="1150" dirty="0"/>
        </a:p>
      </dgm:t>
    </dgm:pt>
    <dgm:pt modelId="{6027B95D-55EB-4E3E-AEAE-FF369BBC813F}" type="parTrans" cxnId="{B842A619-888D-44DD-B169-8BAD4BCC4407}">
      <dgm:prSet/>
      <dgm:spPr/>
      <dgm:t>
        <a:bodyPr/>
        <a:lstStyle/>
        <a:p>
          <a:endParaRPr lang="es-PA"/>
        </a:p>
      </dgm:t>
    </dgm:pt>
    <dgm:pt modelId="{5440C0B0-2854-4009-B91B-D83E321DC21A}" type="sibTrans" cxnId="{B842A619-888D-44DD-B169-8BAD4BCC4407}">
      <dgm:prSet/>
      <dgm:spPr/>
      <dgm:t>
        <a:bodyPr/>
        <a:lstStyle/>
        <a:p>
          <a:endParaRPr lang="es-PA"/>
        </a:p>
      </dgm:t>
    </dgm:pt>
    <dgm:pt modelId="{6F2A77CE-B1A9-4893-9CA5-6DCCF53499F2}">
      <dgm:prSet custT="1"/>
      <dgm:spPr>
        <a:solidFill>
          <a:schemeClr val="accent6">
            <a:lumMod val="40000"/>
            <a:lumOff val="60000"/>
          </a:schemeClr>
        </a:solidFill>
        <a:ln>
          <a:noFill/>
        </a:ln>
      </dgm:spPr>
      <dgm:t>
        <a:bodyPr/>
        <a:lstStyle/>
        <a:p>
          <a:pPr algn="just">
            <a:buSzPts val="1100"/>
            <a:buFont typeface="Calibri" panose="020F0502020204030204" pitchFamily="34" charset="0"/>
            <a:buAutoNum type="arabicPeriod"/>
          </a:pPr>
          <a:r>
            <a:rPr lang="es-ES" sz="1150" dirty="0"/>
            <a:t>Presentar la propuesta de las iniciativas de mejora o desarrollo de habilidades de la fuerza laboral, conforme a los requerimientos de las bases de la convocatoria, incluyendo: el detalle de actividades y costos involucrados, así como la propuesta de cofinanciamiento de estas, y la documentación requerida en las bases para la firma del contrato.</a:t>
          </a:r>
          <a:endParaRPr lang="es-PA" sz="1150" dirty="0"/>
        </a:p>
      </dgm:t>
    </dgm:pt>
    <dgm:pt modelId="{DD7F598E-5510-45E0-8AD0-26877040D965}" type="parTrans" cxnId="{1A5D5CAA-F9B1-41F4-A161-A2E5EA0AAAAD}">
      <dgm:prSet/>
      <dgm:spPr/>
      <dgm:t>
        <a:bodyPr/>
        <a:lstStyle/>
        <a:p>
          <a:endParaRPr lang="es-PA"/>
        </a:p>
      </dgm:t>
    </dgm:pt>
    <dgm:pt modelId="{D2D69C6C-D4D1-48BF-9CE8-715EBC2C10C1}" type="sibTrans" cxnId="{1A5D5CAA-F9B1-41F4-A161-A2E5EA0AAAAD}">
      <dgm:prSet/>
      <dgm:spPr/>
      <dgm:t>
        <a:bodyPr/>
        <a:lstStyle/>
        <a:p>
          <a:endParaRPr lang="es-PA"/>
        </a:p>
      </dgm:t>
    </dgm:pt>
    <dgm:pt modelId="{15DE3CF8-E76B-46E0-AC14-82DD42760261}">
      <dgm:prSet custT="1"/>
      <dgm:spPr>
        <a:solidFill>
          <a:schemeClr val="accent6">
            <a:lumMod val="40000"/>
            <a:lumOff val="60000"/>
          </a:schemeClr>
        </a:solidFill>
        <a:ln>
          <a:noFill/>
        </a:ln>
      </dgm:spPr>
      <dgm:t>
        <a:bodyPr/>
        <a:lstStyle/>
        <a:p>
          <a:pPr algn="just">
            <a:buSzPts val="1100"/>
            <a:buFont typeface="Calibri" panose="020F0502020204030204" pitchFamily="34" charset="0"/>
            <a:buAutoNum type="arabicPeriod"/>
          </a:pPr>
          <a:r>
            <a:rPr lang="es-ES" sz="1150" dirty="0"/>
            <a:t>Informar el cumplimiento de los hitos y/o productos de acuerdo con el cronograma establecido.</a:t>
          </a:r>
          <a:endParaRPr lang="es-PA" sz="1150" dirty="0"/>
        </a:p>
      </dgm:t>
    </dgm:pt>
    <dgm:pt modelId="{EC2D111B-BBBB-408C-BD8D-6621B0EBFFEC}" type="parTrans" cxnId="{A63C2865-0DF4-4A41-8773-3C013FA4DD9B}">
      <dgm:prSet/>
      <dgm:spPr/>
      <dgm:t>
        <a:bodyPr/>
        <a:lstStyle/>
        <a:p>
          <a:endParaRPr lang="es-PA"/>
        </a:p>
      </dgm:t>
    </dgm:pt>
    <dgm:pt modelId="{98A89C93-32C2-4919-B505-31AB3C0CB978}" type="sibTrans" cxnId="{A63C2865-0DF4-4A41-8773-3C013FA4DD9B}">
      <dgm:prSet/>
      <dgm:spPr/>
      <dgm:t>
        <a:bodyPr/>
        <a:lstStyle/>
        <a:p>
          <a:endParaRPr lang="es-PA"/>
        </a:p>
      </dgm:t>
    </dgm:pt>
    <dgm:pt modelId="{4F1EB9F3-04FE-4160-ACF9-D78BF4DFAC96}">
      <dgm:prSet custT="1"/>
      <dgm:spPr>
        <a:solidFill>
          <a:schemeClr val="accent6">
            <a:lumMod val="40000"/>
            <a:lumOff val="60000"/>
          </a:schemeClr>
        </a:solidFill>
        <a:ln>
          <a:noFill/>
        </a:ln>
      </dgm:spPr>
      <dgm:t>
        <a:bodyPr/>
        <a:lstStyle/>
        <a:p>
          <a:pPr algn="just">
            <a:buSzPts val="1100"/>
            <a:buFont typeface="Calibri" panose="020F0502020204030204" pitchFamily="34" charset="0"/>
            <a:buAutoNum type="arabicPeriod"/>
          </a:pPr>
          <a:r>
            <a:rPr lang="es-ES" sz="1150" dirty="0"/>
            <a:t>Suministrar la información necesaria para la medición de resultados del Programa.</a:t>
          </a:r>
          <a:endParaRPr lang="es-PA" sz="1150" dirty="0"/>
        </a:p>
      </dgm:t>
    </dgm:pt>
    <dgm:pt modelId="{35FC7EA6-B449-4C5D-B8D2-E1BB0E9122F0}" type="parTrans" cxnId="{9E996633-F3D4-42E9-B659-4196E71DFBAF}">
      <dgm:prSet/>
      <dgm:spPr/>
      <dgm:t>
        <a:bodyPr/>
        <a:lstStyle/>
        <a:p>
          <a:endParaRPr lang="es-PA"/>
        </a:p>
      </dgm:t>
    </dgm:pt>
    <dgm:pt modelId="{35B4A08E-4616-4339-9D7F-59A79BD280F9}" type="sibTrans" cxnId="{9E996633-F3D4-42E9-B659-4196E71DFBAF}">
      <dgm:prSet/>
      <dgm:spPr/>
      <dgm:t>
        <a:bodyPr/>
        <a:lstStyle/>
        <a:p>
          <a:endParaRPr lang="es-PA"/>
        </a:p>
      </dgm:t>
    </dgm:pt>
    <dgm:pt modelId="{1DF8E93C-F9E2-4D7F-8731-95BD67DBABC0}">
      <dgm:prSet custT="1"/>
      <dgm:spPr>
        <a:solidFill>
          <a:schemeClr val="accent6">
            <a:lumMod val="40000"/>
            <a:lumOff val="60000"/>
          </a:schemeClr>
        </a:solidFill>
        <a:ln>
          <a:noFill/>
        </a:ln>
      </dgm:spPr>
      <dgm:t>
        <a:bodyPr/>
        <a:lstStyle/>
        <a:p>
          <a:pPr algn="just">
            <a:buSzPts val="1100"/>
            <a:buFont typeface="Calibri" panose="020F0502020204030204" pitchFamily="34" charset="0"/>
            <a:buAutoNum type="arabicPeriod"/>
          </a:pPr>
          <a:r>
            <a:rPr lang="es-ES" sz="1150" dirty="0"/>
            <a:t>Realizar la supervisión de las actividades que desarrolla el OF en el marco del contrato suscrito.</a:t>
          </a:r>
          <a:endParaRPr lang="es-PA" sz="1150" dirty="0"/>
        </a:p>
      </dgm:t>
    </dgm:pt>
    <dgm:pt modelId="{F8BBF302-CAD3-41CD-9729-F6E2FBE44E41}" type="parTrans" cxnId="{E4217BB8-5B1A-44D8-A4B8-CFCBBBD56AFC}">
      <dgm:prSet/>
      <dgm:spPr/>
      <dgm:t>
        <a:bodyPr/>
        <a:lstStyle/>
        <a:p>
          <a:endParaRPr lang="es-PA"/>
        </a:p>
      </dgm:t>
    </dgm:pt>
    <dgm:pt modelId="{EA6A080A-C791-4858-9916-EB75881FB329}" type="sibTrans" cxnId="{E4217BB8-5B1A-44D8-A4B8-CFCBBBD56AFC}">
      <dgm:prSet/>
      <dgm:spPr/>
      <dgm:t>
        <a:bodyPr/>
        <a:lstStyle/>
        <a:p>
          <a:endParaRPr lang="es-PA"/>
        </a:p>
      </dgm:t>
    </dgm:pt>
    <dgm:pt modelId="{96A26B3B-74E3-4C4F-9A48-BEB014666510}">
      <dgm:prSet custT="1"/>
      <dgm:spPr/>
      <dgm:t>
        <a:bodyPr/>
        <a:lstStyle/>
        <a:p>
          <a:pPr algn="just">
            <a:buSzPts val="1100"/>
            <a:buFont typeface="Calibri" panose="020F0502020204030204" pitchFamily="34" charset="0"/>
            <a:buAutoNum type="arabicPeriod"/>
          </a:pPr>
          <a:r>
            <a:rPr lang="es-ES" sz="1200" dirty="0"/>
            <a:t>Elaborar en conjunto con un Sector Productivo (empresas, asociación de empresas, fundaciones de representación de empresas, entre otros) o empleadores específicos (empresas), la identificación de las habilidades que es necesario mejorar o desarrollar en las personas participantes, dentro del alcance definido para la convocatoria específica.</a:t>
          </a:r>
          <a:endParaRPr lang="es-PA" sz="1200" dirty="0"/>
        </a:p>
      </dgm:t>
    </dgm:pt>
    <dgm:pt modelId="{6670FAB1-8EAA-40F5-BE09-3A522C38EBA0}" type="parTrans" cxnId="{383CDADB-08C8-44B0-A113-E4D6B78D33E0}">
      <dgm:prSet/>
      <dgm:spPr/>
      <dgm:t>
        <a:bodyPr/>
        <a:lstStyle/>
        <a:p>
          <a:endParaRPr lang="es-PA"/>
        </a:p>
      </dgm:t>
    </dgm:pt>
    <dgm:pt modelId="{A71DC6D2-9FA5-4B75-BE72-6EE9568DAE5E}" type="sibTrans" cxnId="{383CDADB-08C8-44B0-A113-E4D6B78D33E0}">
      <dgm:prSet/>
      <dgm:spPr/>
      <dgm:t>
        <a:bodyPr/>
        <a:lstStyle/>
        <a:p>
          <a:endParaRPr lang="es-PA"/>
        </a:p>
      </dgm:t>
    </dgm:pt>
    <dgm:pt modelId="{1D636405-8C6A-40E2-879C-57B7A55AFB4C}">
      <dgm:prSet custT="1"/>
      <dgm:spPr/>
      <dgm:t>
        <a:bodyPr/>
        <a:lstStyle/>
        <a:p>
          <a:pPr algn="just">
            <a:buSzPts val="1100"/>
            <a:buFont typeface="Calibri" panose="020F0502020204030204" pitchFamily="34" charset="0"/>
            <a:buAutoNum type="arabicPeriod"/>
          </a:pPr>
          <a:r>
            <a:rPr lang="es-ES" sz="1200" dirty="0"/>
            <a:t> En el marco de la propuesta presentada, ejecutar las acciones previstas conforme al alcance propuesto, en el plazo previsto y con el costo declarado. Podrá participar como proponente cuando actúe como persona jurídica, con el compromiso o aval de tres (3) o más integrantes del sector privado. Los OF extranjeros podrán participar como proponentes, previo asocio con un OF nacional, excepto cuando tengan filiales debidamente constituidas en el país.</a:t>
          </a:r>
          <a:endParaRPr lang="es-PA" sz="1200" dirty="0"/>
        </a:p>
      </dgm:t>
    </dgm:pt>
    <dgm:pt modelId="{A09A55EA-5736-419E-96B0-68BBB9CAD829}" type="parTrans" cxnId="{5B416971-6CA9-42B1-9BCD-6F195206EF7A}">
      <dgm:prSet/>
      <dgm:spPr/>
      <dgm:t>
        <a:bodyPr/>
        <a:lstStyle/>
        <a:p>
          <a:endParaRPr lang="es-PA"/>
        </a:p>
      </dgm:t>
    </dgm:pt>
    <dgm:pt modelId="{8C72DC2E-DF6B-4FB3-A4EE-DFBAD5B65DAE}" type="sibTrans" cxnId="{5B416971-6CA9-42B1-9BCD-6F195206EF7A}">
      <dgm:prSet/>
      <dgm:spPr/>
      <dgm:t>
        <a:bodyPr/>
        <a:lstStyle/>
        <a:p>
          <a:endParaRPr lang="es-PA"/>
        </a:p>
      </dgm:t>
    </dgm:pt>
    <dgm:pt modelId="{1F36A76C-ADC6-44A5-95AB-91CE6BE17AC7}">
      <dgm:prSet custT="1"/>
      <dgm:spPr/>
      <dgm:t>
        <a:bodyPr/>
        <a:lstStyle/>
        <a:p>
          <a:pPr algn="just">
            <a:buSzPts val="1100"/>
            <a:buFont typeface="Calibri" panose="020F0502020204030204" pitchFamily="34" charset="0"/>
            <a:buNone/>
          </a:pPr>
          <a:endParaRPr lang="es-PA" sz="1050" dirty="0"/>
        </a:p>
      </dgm:t>
    </dgm:pt>
    <dgm:pt modelId="{6D2FC02A-8F83-424D-8969-4E2FBCB5405F}" type="parTrans" cxnId="{A7AB136E-AA39-4B7F-A896-F5963C58F1AC}">
      <dgm:prSet/>
      <dgm:spPr/>
      <dgm:t>
        <a:bodyPr/>
        <a:lstStyle/>
        <a:p>
          <a:endParaRPr lang="es-PA"/>
        </a:p>
      </dgm:t>
    </dgm:pt>
    <dgm:pt modelId="{2ED6519A-F602-46CB-BB42-E90EFC8EE5A2}" type="sibTrans" cxnId="{A7AB136E-AA39-4B7F-A896-F5963C58F1AC}">
      <dgm:prSet/>
      <dgm:spPr/>
      <dgm:t>
        <a:bodyPr/>
        <a:lstStyle/>
        <a:p>
          <a:endParaRPr lang="es-PA"/>
        </a:p>
      </dgm:t>
    </dgm:pt>
    <dgm:pt modelId="{1BD5AE65-D894-49F2-B81E-B1759B863871}">
      <dgm:prSet custT="1"/>
      <dgm:spPr/>
      <dgm:t>
        <a:bodyPr/>
        <a:lstStyle/>
        <a:p>
          <a:pPr algn="just">
            <a:buSzPts val="1100"/>
            <a:buFont typeface="Calibri" panose="020F0502020204030204" pitchFamily="34" charset="0"/>
            <a:buNone/>
          </a:pPr>
          <a:endParaRPr lang="es-PA" sz="600" dirty="0"/>
        </a:p>
      </dgm:t>
    </dgm:pt>
    <dgm:pt modelId="{546008F7-C1A1-43F6-A66A-A5A19FDF963A}" type="parTrans" cxnId="{611CB2E2-61E6-4AF3-8F00-71DD1DAB330D}">
      <dgm:prSet/>
      <dgm:spPr/>
      <dgm:t>
        <a:bodyPr/>
        <a:lstStyle/>
        <a:p>
          <a:endParaRPr lang="es-PA"/>
        </a:p>
      </dgm:t>
    </dgm:pt>
    <dgm:pt modelId="{52DB2AC5-665C-4520-A038-4397A1C76D97}" type="sibTrans" cxnId="{611CB2E2-61E6-4AF3-8F00-71DD1DAB330D}">
      <dgm:prSet/>
      <dgm:spPr/>
      <dgm:t>
        <a:bodyPr/>
        <a:lstStyle/>
        <a:p>
          <a:endParaRPr lang="es-PA"/>
        </a:p>
      </dgm:t>
    </dgm:pt>
    <dgm:pt modelId="{F60C4D0D-F168-4AA7-A07B-590F3A8F7E70}" type="pres">
      <dgm:prSet presAssocID="{E5888A93-2037-46B3-BD9E-FCF2A09A9C99}" presName="list" presStyleCnt="0">
        <dgm:presLayoutVars>
          <dgm:dir/>
          <dgm:animLvl val="lvl"/>
        </dgm:presLayoutVars>
      </dgm:prSet>
      <dgm:spPr/>
    </dgm:pt>
    <dgm:pt modelId="{118669FC-6B3C-4E9E-918A-D36A1EF37080}" type="pres">
      <dgm:prSet presAssocID="{937471B0-F78E-409E-87BB-83C831ACDFA2}" presName="posSpace" presStyleCnt="0"/>
      <dgm:spPr/>
    </dgm:pt>
    <dgm:pt modelId="{74BFE5D0-F141-4C7B-BB5A-602B2F90404A}" type="pres">
      <dgm:prSet presAssocID="{937471B0-F78E-409E-87BB-83C831ACDFA2}" presName="vertFlow" presStyleCnt="0"/>
      <dgm:spPr/>
    </dgm:pt>
    <dgm:pt modelId="{96EE3EA3-53E2-4B0D-884E-BE3453C3CE19}" type="pres">
      <dgm:prSet presAssocID="{937471B0-F78E-409E-87BB-83C831ACDFA2}" presName="topSpace" presStyleCnt="0"/>
      <dgm:spPr/>
    </dgm:pt>
    <dgm:pt modelId="{9350BB4D-F010-4095-8A51-D894259E6339}" type="pres">
      <dgm:prSet presAssocID="{937471B0-F78E-409E-87BB-83C831ACDFA2}" presName="firstComp" presStyleCnt="0"/>
      <dgm:spPr/>
    </dgm:pt>
    <dgm:pt modelId="{219C2751-E7FC-4199-B5A0-A4E943EE5A8C}" type="pres">
      <dgm:prSet presAssocID="{937471B0-F78E-409E-87BB-83C831ACDFA2}" presName="firstChild" presStyleLbl="bgAccFollowNode1" presStyleIdx="0" presStyleCnt="4" custScaleX="65715" custScaleY="26940" custLinFactNeighborX="4112" custLinFactNeighborY="-29810"/>
      <dgm:spPr/>
    </dgm:pt>
    <dgm:pt modelId="{84C7F85E-418D-4506-ABCF-24B45CD42F03}" type="pres">
      <dgm:prSet presAssocID="{937471B0-F78E-409E-87BB-83C831ACDFA2}" presName="firstChildTx" presStyleLbl="bgAccFollowNode1" presStyleIdx="0" presStyleCnt="4">
        <dgm:presLayoutVars>
          <dgm:bulletEnabled val="1"/>
        </dgm:presLayoutVars>
      </dgm:prSet>
      <dgm:spPr/>
    </dgm:pt>
    <dgm:pt modelId="{7EEE25C7-D7DE-40DF-9C6D-2E6AF2C59671}" type="pres">
      <dgm:prSet presAssocID="{3C97EA5A-331F-437F-B2C5-FF914BFE54BF}" presName="comp" presStyleCnt="0"/>
      <dgm:spPr/>
    </dgm:pt>
    <dgm:pt modelId="{791EFDE7-8056-41FF-A64C-7B440FA9914F}" type="pres">
      <dgm:prSet presAssocID="{3C97EA5A-331F-437F-B2C5-FF914BFE54BF}" presName="child" presStyleLbl="bgAccFollowNode1" presStyleIdx="1" presStyleCnt="4" custScaleX="101252" custScaleY="36355" custLinFactNeighborX="-1906" custLinFactNeighborY="-32738"/>
      <dgm:spPr/>
    </dgm:pt>
    <dgm:pt modelId="{519E8AE5-A35F-49F0-8846-A7B8E650E83E}" type="pres">
      <dgm:prSet presAssocID="{3C97EA5A-331F-437F-B2C5-FF914BFE54BF}" presName="childTx" presStyleLbl="bgAccFollowNode1" presStyleIdx="1" presStyleCnt="4">
        <dgm:presLayoutVars>
          <dgm:bulletEnabled val="1"/>
        </dgm:presLayoutVars>
      </dgm:prSet>
      <dgm:spPr/>
    </dgm:pt>
    <dgm:pt modelId="{A9251218-6150-4FA4-81B7-3A58A5CFB08C}" type="pres">
      <dgm:prSet presAssocID="{937471B0-F78E-409E-87BB-83C831ACDFA2}" presName="negSpace" presStyleCnt="0"/>
      <dgm:spPr/>
    </dgm:pt>
    <dgm:pt modelId="{7730B52E-2350-4888-8A90-0C8372041645}" type="pres">
      <dgm:prSet presAssocID="{937471B0-F78E-409E-87BB-83C831ACDFA2}" presName="circle" presStyleLbl="node1" presStyleIdx="0" presStyleCnt="2" custScaleX="87266" custScaleY="87667" custLinFactNeighborX="5463" custLinFactNeighborY="11337"/>
      <dgm:spPr/>
    </dgm:pt>
    <dgm:pt modelId="{56022789-225C-4A8C-8943-1D3937ECE60A}" type="pres">
      <dgm:prSet presAssocID="{19C48F99-6312-46CF-8427-A3FDC4ADD4ED}" presName="transSpace" presStyleCnt="0"/>
      <dgm:spPr/>
    </dgm:pt>
    <dgm:pt modelId="{072342B7-3F21-4100-AB24-94E750AC72F4}" type="pres">
      <dgm:prSet presAssocID="{565DF8B6-B6FA-4C84-8DD0-398516EDD727}" presName="posSpace" presStyleCnt="0"/>
      <dgm:spPr/>
    </dgm:pt>
    <dgm:pt modelId="{AEFA21D0-98B7-47E2-9421-3FD2965BC84E}" type="pres">
      <dgm:prSet presAssocID="{565DF8B6-B6FA-4C84-8DD0-398516EDD727}" presName="vertFlow" presStyleCnt="0"/>
      <dgm:spPr/>
    </dgm:pt>
    <dgm:pt modelId="{26FEB21F-A85E-409A-B01A-E8F5259E930D}" type="pres">
      <dgm:prSet presAssocID="{565DF8B6-B6FA-4C84-8DD0-398516EDD727}" presName="topSpace" presStyleCnt="0"/>
      <dgm:spPr/>
    </dgm:pt>
    <dgm:pt modelId="{94777B1E-A945-4714-895C-4AD520316A6B}" type="pres">
      <dgm:prSet presAssocID="{565DF8B6-B6FA-4C84-8DD0-398516EDD727}" presName="firstComp" presStyleCnt="0"/>
      <dgm:spPr/>
    </dgm:pt>
    <dgm:pt modelId="{4BBA85BC-7A27-4FC2-83B8-4C4D194BBFA4}" type="pres">
      <dgm:prSet presAssocID="{565DF8B6-B6FA-4C84-8DD0-398516EDD727}" presName="firstChild" presStyleLbl="bgAccFollowNode1" presStyleIdx="2" presStyleCnt="4" custScaleX="78290" custScaleY="24159" custLinFactNeighborX="-2467" custLinFactNeighborY="-27899"/>
      <dgm:spPr/>
    </dgm:pt>
    <dgm:pt modelId="{9112F2E3-9EC7-4449-924D-2035822D1902}" type="pres">
      <dgm:prSet presAssocID="{565DF8B6-B6FA-4C84-8DD0-398516EDD727}" presName="firstChildTx" presStyleLbl="bgAccFollowNode1" presStyleIdx="2" presStyleCnt="4">
        <dgm:presLayoutVars>
          <dgm:bulletEnabled val="1"/>
        </dgm:presLayoutVars>
      </dgm:prSet>
      <dgm:spPr/>
    </dgm:pt>
    <dgm:pt modelId="{1091AFE4-B122-49BF-AF25-10EEE7C96920}" type="pres">
      <dgm:prSet presAssocID="{16965801-D0C7-4691-906F-A45975DC385D}" presName="comp" presStyleCnt="0"/>
      <dgm:spPr/>
    </dgm:pt>
    <dgm:pt modelId="{41F99647-6093-4AC1-86FE-CE8014A1EEF5}" type="pres">
      <dgm:prSet presAssocID="{16965801-D0C7-4691-906F-A45975DC385D}" presName="child" presStyleLbl="bgAccFollowNode1" presStyleIdx="3" presStyleCnt="4" custScaleX="103940" custScaleY="38938" custLinFactNeighborX="-9112" custLinFactNeighborY="-28353"/>
      <dgm:spPr/>
    </dgm:pt>
    <dgm:pt modelId="{134BD208-D3D8-46A1-B062-A94D57797B02}" type="pres">
      <dgm:prSet presAssocID="{16965801-D0C7-4691-906F-A45975DC385D}" presName="childTx" presStyleLbl="bgAccFollowNode1" presStyleIdx="3" presStyleCnt="4">
        <dgm:presLayoutVars>
          <dgm:bulletEnabled val="1"/>
        </dgm:presLayoutVars>
      </dgm:prSet>
      <dgm:spPr/>
    </dgm:pt>
    <dgm:pt modelId="{C0FD5498-D577-4794-BB03-27AE47A29FA4}" type="pres">
      <dgm:prSet presAssocID="{565DF8B6-B6FA-4C84-8DD0-398516EDD727}" presName="negSpace" presStyleCnt="0"/>
      <dgm:spPr/>
    </dgm:pt>
    <dgm:pt modelId="{47AC7224-C4EB-42EC-AD3B-0FD51D7EEC9B}" type="pres">
      <dgm:prSet presAssocID="{565DF8B6-B6FA-4C84-8DD0-398516EDD727}" presName="circle" presStyleLbl="node1" presStyleIdx="1" presStyleCnt="2" custLinFactNeighborX="-10185" custLinFactNeighborY="-4298"/>
      <dgm:spPr/>
    </dgm:pt>
  </dgm:ptLst>
  <dgm:cxnLst>
    <dgm:cxn modelId="{CDFC6D01-31CA-4CD1-B2BE-206C12D33159}" type="presOf" srcId="{65A80042-C0A9-4778-A210-8372C24B0E1F}" destId="{84C7F85E-418D-4506-ABCF-24B45CD42F03}" srcOrd="1" destOrd="0" presId="urn:microsoft.com/office/officeart/2005/8/layout/hList9"/>
    <dgm:cxn modelId="{0097D603-3033-4D4A-80C3-41B589F4550C}" type="presOf" srcId="{6F2A77CE-B1A9-4893-9CA5-6DCCF53499F2}" destId="{791EFDE7-8056-41FF-A64C-7B440FA9914F}" srcOrd="0" destOrd="3" presId="urn:microsoft.com/office/officeart/2005/8/layout/hList9"/>
    <dgm:cxn modelId="{2554A204-D16B-4676-979D-A52A3EA8443E}" type="presOf" srcId="{D3B31C5F-6A22-43B8-BE07-1FD9CA7D361F}" destId="{791EFDE7-8056-41FF-A64C-7B440FA9914F}" srcOrd="0" destOrd="2" presId="urn:microsoft.com/office/officeart/2005/8/layout/hList9"/>
    <dgm:cxn modelId="{E8660F0A-A574-4DBE-9FBD-14744B35ECE4}" type="presOf" srcId="{D3B31C5F-6A22-43B8-BE07-1FD9CA7D361F}" destId="{519E8AE5-A35F-49F0-8846-A7B8E650E83E}" srcOrd="1" destOrd="2" presId="urn:microsoft.com/office/officeart/2005/8/layout/hList9"/>
    <dgm:cxn modelId="{5EFC5310-0177-450B-B142-3A1980A363E2}" srcId="{565DF8B6-B6FA-4C84-8DD0-398516EDD727}" destId="{197D2EBD-DD6A-4038-9FB2-227CC57FEE9F}" srcOrd="0" destOrd="0" parTransId="{FCD1C0FE-8330-4F45-9900-DB835FC30FDF}" sibTransId="{EA7498B4-AA35-4297-9832-E53F529A7F9E}"/>
    <dgm:cxn modelId="{214A8016-CDA6-4257-9096-C6A16EAC5D17}" type="presOf" srcId="{16965801-D0C7-4691-906F-A45975DC385D}" destId="{134BD208-D3D8-46A1-B062-A94D57797B02}" srcOrd="1" destOrd="0" presId="urn:microsoft.com/office/officeart/2005/8/layout/hList9"/>
    <dgm:cxn modelId="{B842A619-888D-44DD-B169-8BAD4BCC4407}" srcId="{3C97EA5A-331F-437F-B2C5-FF914BFE54BF}" destId="{D3B31C5F-6A22-43B8-BE07-1FD9CA7D361F}" srcOrd="1" destOrd="0" parTransId="{6027B95D-55EB-4E3E-AEAE-FF369BBC813F}" sibTransId="{5440C0B0-2854-4009-B91B-D83E321DC21A}"/>
    <dgm:cxn modelId="{E2CDF11B-CF14-4F50-8D41-375D262459AF}" type="presOf" srcId="{197D2EBD-DD6A-4038-9FB2-227CC57FEE9F}" destId="{9112F2E3-9EC7-4449-924D-2035822D1902}" srcOrd="1" destOrd="0" presId="urn:microsoft.com/office/officeart/2005/8/layout/hList9"/>
    <dgm:cxn modelId="{F5447125-5217-440D-A4E4-13995C18CC33}" type="presOf" srcId="{1BD5AE65-D894-49F2-B81E-B1759B863871}" destId="{41F99647-6093-4AC1-86FE-CE8014A1EEF5}" srcOrd="0" destOrd="1" presId="urn:microsoft.com/office/officeart/2005/8/layout/hList9"/>
    <dgm:cxn modelId="{3DD75628-0C67-4F9B-83E4-D5DDFD6B6536}" type="presOf" srcId="{4F1EB9F3-04FE-4160-ACF9-D78BF4DFAC96}" destId="{791EFDE7-8056-41FF-A64C-7B440FA9914F}" srcOrd="0" destOrd="6" presId="urn:microsoft.com/office/officeart/2005/8/layout/hList9"/>
    <dgm:cxn modelId="{81DD8F2B-FE62-4733-9558-23F1D1C1D61B}" srcId="{937471B0-F78E-409E-87BB-83C831ACDFA2}" destId="{3C97EA5A-331F-437F-B2C5-FF914BFE54BF}" srcOrd="1" destOrd="0" parTransId="{7119D4D3-9042-46AD-872D-3C00843433D3}" sibTransId="{10509716-5027-442A-937C-8513FA5F6A74}"/>
    <dgm:cxn modelId="{9E996633-F3D4-42E9-B659-4196E71DFBAF}" srcId="{3C97EA5A-331F-437F-B2C5-FF914BFE54BF}" destId="{4F1EB9F3-04FE-4160-ACF9-D78BF4DFAC96}" srcOrd="5" destOrd="0" parTransId="{35FC7EA6-B449-4C5D-B8D2-E1BB0E9122F0}" sibTransId="{35B4A08E-4616-4339-9D7F-59A79BD280F9}"/>
    <dgm:cxn modelId="{6DB7243E-D795-4289-98FC-69BE1A5712EC}" type="presOf" srcId="{3C97EA5A-331F-437F-B2C5-FF914BFE54BF}" destId="{791EFDE7-8056-41FF-A64C-7B440FA9914F}" srcOrd="0" destOrd="0" presId="urn:microsoft.com/office/officeart/2005/8/layout/hList9"/>
    <dgm:cxn modelId="{3BD87A5E-87DD-4726-AF5B-6BECE31967E0}" srcId="{565DF8B6-B6FA-4C84-8DD0-398516EDD727}" destId="{16965801-D0C7-4691-906F-A45975DC385D}" srcOrd="1" destOrd="0" parTransId="{CF3900B9-865C-43CF-95EF-596BB0DA9947}" sibTransId="{108A9F33-1E1F-4393-88DB-EBAC442D3147}"/>
    <dgm:cxn modelId="{A63C2865-0DF4-4A41-8773-3C013FA4DD9B}" srcId="{3C97EA5A-331F-437F-B2C5-FF914BFE54BF}" destId="{15DE3CF8-E76B-46E0-AC14-82DD42760261}" srcOrd="4" destOrd="0" parTransId="{EC2D111B-BBBB-408C-BD8D-6621B0EBFFEC}" sibTransId="{98A89C93-32C2-4919-B505-31AB3C0CB978}"/>
    <dgm:cxn modelId="{80393E6A-203B-40BA-BF65-DF23072C98A3}" srcId="{3C97EA5A-331F-437F-B2C5-FF914BFE54BF}" destId="{8A322FCD-A384-4DB3-8C95-A7045632E1DE}" srcOrd="0" destOrd="0" parTransId="{342F7419-776E-490C-BE17-0EE1EAA06817}" sibTransId="{3387CE26-C396-48AE-9496-FCBAEDACDE8D}"/>
    <dgm:cxn modelId="{A7AB136E-AA39-4B7F-A896-F5963C58F1AC}" srcId="{16965801-D0C7-4691-906F-A45975DC385D}" destId="{1F36A76C-ADC6-44A5-95AB-91CE6BE17AC7}" srcOrd="3" destOrd="0" parTransId="{6D2FC02A-8F83-424D-8969-4E2FBCB5405F}" sibTransId="{2ED6519A-F602-46CB-BB42-E90EFC8EE5A2}"/>
    <dgm:cxn modelId="{5CBB8A4E-172B-49C3-A399-37E7D1156022}" type="presOf" srcId="{1F36A76C-ADC6-44A5-95AB-91CE6BE17AC7}" destId="{41F99647-6093-4AC1-86FE-CE8014A1EEF5}" srcOrd="0" destOrd="4" presId="urn:microsoft.com/office/officeart/2005/8/layout/hList9"/>
    <dgm:cxn modelId="{E02E006F-B75E-4130-A60B-67B47E6D5BF4}" type="presOf" srcId="{1DF8E93C-F9E2-4D7F-8731-95BD67DBABC0}" destId="{791EFDE7-8056-41FF-A64C-7B440FA9914F}" srcOrd="0" destOrd="4" presId="urn:microsoft.com/office/officeart/2005/8/layout/hList9"/>
    <dgm:cxn modelId="{5B416971-6CA9-42B1-9BCD-6F195206EF7A}" srcId="{16965801-D0C7-4691-906F-A45975DC385D}" destId="{1D636405-8C6A-40E2-879C-57B7A55AFB4C}" srcOrd="2" destOrd="0" parTransId="{A09A55EA-5736-419E-96B0-68BBB9CAD829}" sibTransId="{8C72DC2E-DF6B-4FB3-A4EE-DFBAD5B65DAE}"/>
    <dgm:cxn modelId="{D75EBE51-761D-48B0-A1A1-84E16A202983}" type="presOf" srcId="{197D2EBD-DD6A-4038-9FB2-227CC57FEE9F}" destId="{4BBA85BC-7A27-4FC2-83B8-4C4D194BBFA4}" srcOrd="0" destOrd="0" presId="urn:microsoft.com/office/officeart/2005/8/layout/hList9"/>
    <dgm:cxn modelId="{6AC91A72-94CD-4042-8132-ABCE409D7263}" type="presOf" srcId="{65A80042-C0A9-4778-A210-8372C24B0E1F}" destId="{219C2751-E7FC-4199-B5A0-A4E943EE5A8C}" srcOrd="0" destOrd="0" presId="urn:microsoft.com/office/officeart/2005/8/layout/hList9"/>
    <dgm:cxn modelId="{0F8E5653-08BD-48D0-AC2A-14B52E63F05B}" type="presOf" srcId="{1F36A76C-ADC6-44A5-95AB-91CE6BE17AC7}" destId="{134BD208-D3D8-46A1-B062-A94D57797B02}" srcOrd="1" destOrd="4" presId="urn:microsoft.com/office/officeart/2005/8/layout/hList9"/>
    <dgm:cxn modelId="{E7A71B76-968D-4555-A71D-163A6121B6CB}" srcId="{E5888A93-2037-46B3-BD9E-FCF2A09A9C99}" destId="{937471B0-F78E-409E-87BB-83C831ACDFA2}" srcOrd="0" destOrd="0" parTransId="{E417C45C-A3ED-4C9D-A259-1E8FAEFD6351}" sibTransId="{19C48F99-6312-46CF-8427-A3FDC4ADD4ED}"/>
    <dgm:cxn modelId="{8BDB3778-AC2A-433E-A850-48706A81404C}" type="presOf" srcId="{1D636405-8C6A-40E2-879C-57B7A55AFB4C}" destId="{41F99647-6093-4AC1-86FE-CE8014A1EEF5}" srcOrd="0" destOrd="3" presId="urn:microsoft.com/office/officeart/2005/8/layout/hList9"/>
    <dgm:cxn modelId="{AF0AE679-59E1-4C85-B51A-A13ADC59A09A}" type="presOf" srcId="{8A322FCD-A384-4DB3-8C95-A7045632E1DE}" destId="{791EFDE7-8056-41FF-A64C-7B440FA9914F}" srcOrd="0" destOrd="1" presId="urn:microsoft.com/office/officeart/2005/8/layout/hList9"/>
    <dgm:cxn modelId="{60C5BD7E-055B-44CA-806A-34EA592DF060}" type="presOf" srcId="{937471B0-F78E-409E-87BB-83C831ACDFA2}" destId="{7730B52E-2350-4888-8A90-0C8372041645}" srcOrd="0" destOrd="0" presId="urn:microsoft.com/office/officeart/2005/8/layout/hList9"/>
    <dgm:cxn modelId="{A2119D98-697C-4347-B018-AE01E11EF6C3}" type="presOf" srcId="{96A26B3B-74E3-4C4F-9A48-BEB014666510}" destId="{134BD208-D3D8-46A1-B062-A94D57797B02}" srcOrd="1" destOrd="2" presId="urn:microsoft.com/office/officeart/2005/8/layout/hList9"/>
    <dgm:cxn modelId="{1109E59D-8883-4635-A6F1-6D53A3E68926}" type="presOf" srcId="{1D636405-8C6A-40E2-879C-57B7A55AFB4C}" destId="{134BD208-D3D8-46A1-B062-A94D57797B02}" srcOrd="1" destOrd="3" presId="urn:microsoft.com/office/officeart/2005/8/layout/hList9"/>
    <dgm:cxn modelId="{3C7E50A5-FF72-4F97-A26D-0303DD9ED7FE}" type="presOf" srcId="{1BD5AE65-D894-49F2-B81E-B1759B863871}" destId="{134BD208-D3D8-46A1-B062-A94D57797B02}" srcOrd="1" destOrd="1" presId="urn:microsoft.com/office/officeart/2005/8/layout/hList9"/>
    <dgm:cxn modelId="{7715DAA5-5D87-450E-BDD8-5B02C630FC4E}" type="presOf" srcId="{4F1EB9F3-04FE-4160-ACF9-D78BF4DFAC96}" destId="{519E8AE5-A35F-49F0-8846-A7B8E650E83E}" srcOrd="1" destOrd="6" presId="urn:microsoft.com/office/officeart/2005/8/layout/hList9"/>
    <dgm:cxn modelId="{1A5D5CAA-F9B1-41F4-A161-A2E5EA0AAAAD}" srcId="{3C97EA5A-331F-437F-B2C5-FF914BFE54BF}" destId="{6F2A77CE-B1A9-4893-9CA5-6DCCF53499F2}" srcOrd="2" destOrd="0" parTransId="{DD7F598E-5510-45E0-8AD0-26877040D965}" sibTransId="{D2D69C6C-D4D1-48BF-9CE8-715EBC2C10C1}"/>
    <dgm:cxn modelId="{7AEB8BAF-0385-4B84-A827-DC8FAB02AD79}" type="presOf" srcId="{15DE3CF8-E76B-46E0-AC14-82DD42760261}" destId="{519E8AE5-A35F-49F0-8846-A7B8E650E83E}" srcOrd="1" destOrd="5" presId="urn:microsoft.com/office/officeart/2005/8/layout/hList9"/>
    <dgm:cxn modelId="{1913DDB3-9710-427D-8A51-3E317BC15428}" type="presOf" srcId="{16965801-D0C7-4691-906F-A45975DC385D}" destId="{41F99647-6093-4AC1-86FE-CE8014A1EEF5}" srcOrd="0" destOrd="0" presId="urn:microsoft.com/office/officeart/2005/8/layout/hList9"/>
    <dgm:cxn modelId="{E4217BB8-5B1A-44D8-A4B8-CFCBBBD56AFC}" srcId="{3C97EA5A-331F-437F-B2C5-FF914BFE54BF}" destId="{1DF8E93C-F9E2-4D7F-8731-95BD67DBABC0}" srcOrd="3" destOrd="0" parTransId="{F8BBF302-CAD3-41CD-9729-F6E2FBE44E41}" sibTransId="{EA6A080A-C791-4858-9916-EB75881FB329}"/>
    <dgm:cxn modelId="{ECDC31B9-0427-4091-ABD4-4F9CB4B2135D}" type="presOf" srcId="{565DF8B6-B6FA-4C84-8DD0-398516EDD727}" destId="{47AC7224-C4EB-42EC-AD3B-0FD51D7EEC9B}" srcOrd="0" destOrd="0" presId="urn:microsoft.com/office/officeart/2005/8/layout/hList9"/>
    <dgm:cxn modelId="{3DD38ABB-2433-433C-AF89-28FE3E53FE93}" type="presOf" srcId="{8A322FCD-A384-4DB3-8C95-A7045632E1DE}" destId="{519E8AE5-A35F-49F0-8846-A7B8E650E83E}" srcOrd="1" destOrd="1" presId="urn:microsoft.com/office/officeart/2005/8/layout/hList9"/>
    <dgm:cxn modelId="{42886BD1-B12E-441C-ACA5-D3AB950E7ECE}" type="presOf" srcId="{3C97EA5A-331F-437F-B2C5-FF914BFE54BF}" destId="{519E8AE5-A35F-49F0-8846-A7B8E650E83E}" srcOrd="1" destOrd="0" presId="urn:microsoft.com/office/officeart/2005/8/layout/hList9"/>
    <dgm:cxn modelId="{599F08D9-24A7-4C26-80B8-008BC88AF8FE}" type="presOf" srcId="{6F2A77CE-B1A9-4893-9CA5-6DCCF53499F2}" destId="{519E8AE5-A35F-49F0-8846-A7B8E650E83E}" srcOrd="1" destOrd="3" presId="urn:microsoft.com/office/officeart/2005/8/layout/hList9"/>
    <dgm:cxn modelId="{5B463ADA-2F09-44D5-9C20-451689CACA72}" srcId="{937471B0-F78E-409E-87BB-83C831ACDFA2}" destId="{65A80042-C0A9-4778-A210-8372C24B0E1F}" srcOrd="0" destOrd="0" parTransId="{8F0E8119-D5F7-4123-82C3-8DECF4658C41}" sibTransId="{9F8B645D-A9DB-429C-8C6E-32148833CFD9}"/>
    <dgm:cxn modelId="{7C71B8DA-C4A9-4E1B-979B-9D81C6021573}" type="presOf" srcId="{1DF8E93C-F9E2-4D7F-8731-95BD67DBABC0}" destId="{519E8AE5-A35F-49F0-8846-A7B8E650E83E}" srcOrd="1" destOrd="4" presId="urn:microsoft.com/office/officeart/2005/8/layout/hList9"/>
    <dgm:cxn modelId="{383CDADB-08C8-44B0-A113-E4D6B78D33E0}" srcId="{16965801-D0C7-4691-906F-A45975DC385D}" destId="{96A26B3B-74E3-4C4F-9A48-BEB014666510}" srcOrd="1" destOrd="0" parTransId="{6670FAB1-8EAA-40F5-BE09-3A522C38EBA0}" sibTransId="{A71DC6D2-9FA5-4B75-BE72-6EE9568DAE5E}"/>
    <dgm:cxn modelId="{611CB2E2-61E6-4AF3-8F00-71DD1DAB330D}" srcId="{16965801-D0C7-4691-906F-A45975DC385D}" destId="{1BD5AE65-D894-49F2-B81E-B1759B863871}" srcOrd="0" destOrd="0" parTransId="{546008F7-C1A1-43F6-A66A-A5A19FDF963A}" sibTransId="{52DB2AC5-665C-4520-A038-4397A1C76D97}"/>
    <dgm:cxn modelId="{E48BD6EA-9B9E-4B34-8268-D014CDDED43E}" type="presOf" srcId="{E5888A93-2037-46B3-BD9E-FCF2A09A9C99}" destId="{F60C4D0D-F168-4AA7-A07B-590F3A8F7E70}" srcOrd="0" destOrd="0" presId="urn:microsoft.com/office/officeart/2005/8/layout/hList9"/>
    <dgm:cxn modelId="{54CCA0ED-F0D0-46D8-A8B6-8D503A0C42ED}" type="presOf" srcId="{15DE3CF8-E76B-46E0-AC14-82DD42760261}" destId="{791EFDE7-8056-41FF-A64C-7B440FA9914F}" srcOrd="0" destOrd="5" presId="urn:microsoft.com/office/officeart/2005/8/layout/hList9"/>
    <dgm:cxn modelId="{DF7D51EF-68A9-4558-986B-2D3BD55303D9}" srcId="{E5888A93-2037-46B3-BD9E-FCF2A09A9C99}" destId="{565DF8B6-B6FA-4C84-8DD0-398516EDD727}" srcOrd="1" destOrd="0" parTransId="{CFB8AAC7-2A63-483F-89E9-442D30C107BF}" sibTransId="{325AC089-7391-4AD4-BD74-A22F7D361E5A}"/>
    <dgm:cxn modelId="{297E3CF8-A291-4C36-ADD1-3436E29A4B0E}" type="presOf" srcId="{96A26B3B-74E3-4C4F-9A48-BEB014666510}" destId="{41F99647-6093-4AC1-86FE-CE8014A1EEF5}" srcOrd="0" destOrd="2" presId="urn:microsoft.com/office/officeart/2005/8/layout/hList9"/>
    <dgm:cxn modelId="{60255B4A-DC0C-4F80-9E6F-710F71803E14}" type="presParOf" srcId="{F60C4D0D-F168-4AA7-A07B-590F3A8F7E70}" destId="{118669FC-6B3C-4E9E-918A-D36A1EF37080}" srcOrd="0" destOrd="0" presId="urn:microsoft.com/office/officeart/2005/8/layout/hList9"/>
    <dgm:cxn modelId="{4FFDF52C-FA29-423B-AC4D-0115260822A3}" type="presParOf" srcId="{F60C4D0D-F168-4AA7-A07B-590F3A8F7E70}" destId="{74BFE5D0-F141-4C7B-BB5A-602B2F90404A}" srcOrd="1" destOrd="0" presId="urn:microsoft.com/office/officeart/2005/8/layout/hList9"/>
    <dgm:cxn modelId="{70F2A6CB-80C0-4AF1-9319-2752C00CAC6F}" type="presParOf" srcId="{74BFE5D0-F141-4C7B-BB5A-602B2F90404A}" destId="{96EE3EA3-53E2-4B0D-884E-BE3453C3CE19}" srcOrd="0" destOrd="0" presId="urn:microsoft.com/office/officeart/2005/8/layout/hList9"/>
    <dgm:cxn modelId="{19C698C0-DC82-48E4-A62D-0E0EC6298919}" type="presParOf" srcId="{74BFE5D0-F141-4C7B-BB5A-602B2F90404A}" destId="{9350BB4D-F010-4095-8A51-D894259E6339}" srcOrd="1" destOrd="0" presId="urn:microsoft.com/office/officeart/2005/8/layout/hList9"/>
    <dgm:cxn modelId="{F0E41EE3-E1D8-4FAD-B140-D178AEB34D34}" type="presParOf" srcId="{9350BB4D-F010-4095-8A51-D894259E6339}" destId="{219C2751-E7FC-4199-B5A0-A4E943EE5A8C}" srcOrd="0" destOrd="0" presId="urn:microsoft.com/office/officeart/2005/8/layout/hList9"/>
    <dgm:cxn modelId="{EBFF84EA-D29D-46A8-81A9-26A42CBF8FDD}" type="presParOf" srcId="{9350BB4D-F010-4095-8A51-D894259E6339}" destId="{84C7F85E-418D-4506-ABCF-24B45CD42F03}" srcOrd="1" destOrd="0" presId="urn:microsoft.com/office/officeart/2005/8/layout/hList9"/>
    <dgm:cxn modelId="{8F19E348-C6E0-44A2-B0B2-0830900B233A}" type="presParOf" srcId="{74BFE5D0-F141-4C7B-BB5A-602B2F90404A}" destId="{7EEE25C7-D7DE-40DF-9C6D-2E6AF2C59671}" srcOrd="2" destOrd="0" presId="urn:microsoft.com/office/officeart/2005/8/layout/hList9"/>
    <dgm:cxn modelId="{93CE5154-399E-4088-9DA0-B6C7CAF8194F}" type="presParOf" srcId="{7EEE25C7-D7DE-40DF-9C6D-2E6AF2C59671}" destId="{791EFDE7-8056-41FF-A64C-7B440FA9914F}" srcOrd="0" destOrd="0" presId="urn:microsoft.com/office/officeart/2005/8/layout/hList9"/>
    <dgm:cxn modelId="{4B784BA9-F937-4235-9067-1D4F21D29C1F}" type="presParOf" srcId="{7EEE25C7-D7DE-40DF-9C6D-2E6AF2C59671}" destId="{519E8AE5-A35F-49F0-8846-A7B8E650E83E}" srcOrd="1" destOrd="0" presId="urn:microsoft.com/office/officeart/2005/8/layout/hList9"/>
    <dgm:cxn modelId="{89DB1537-0D57-49CE-992F-86792565DE37}" type="presParOf" srcId="{F60C4D0D-F168-4AA7-A07B-590F3A8F7E70}" destId="{A9251218-6150-4FA4-81B7-3A58A5CFB08C}" srcOrd="2" destOrd="0" presId="urn:microsoft.com/office/officeart/2005/8/layout/hList9"/>
    <dgm:cxn modelId="{7CD685CB-55A4-4781-9507-474261BE0BDC}" type="presParOf" srcId="{F60C4D0D-F168-4AA7-A07B-590F3A8F7E70}" destId="{7730B52E-2350-4888-8A90-0C8372041645}" srcOrd="3" destOrd="0" presId="urn:microsoft.com/office/officeart/2005/8/layout/hList9"/>
    <dgm:cxn modelId="{C110E72B-4EE6-4634-90C1-DDA5065FBA92}" type="presParOf" srcId="{F60C4D0D-F168-4AA7-A07B-590F3A8F7E70}" destId="{56022789-225C-4A8C-8943-1D3937ECE60A}" srcOrd="4" destOrd="0" presId="urn:microsoft.com/office/officeart/2005/8/layout/hList9"/>
    <dgm:cxn modelId="{F5956CC6-DE2D-4F97-94BF-58F2D097E5BD}" type="presParOf" srcId="{F60C4D0D-F168-4AA7-A07B-590F3A8F7E70}" destId="{072342B7-3F21-4100-AB24-94E750AC72F4}" srcOrd="5" destOrd="0" presId="urn:microsoft.com/office/officeart/2005/8/layout/hList9"/>
    <dgm:cxn modelId="{9C43A1FA-7508-4BDB-BBF5-3FF0B7D5135F}" type="presParOf" srcId="{F60C4D0D-F168-4AA7-A07B-590F3A8F7E70}" destId="{AEFA21D0-98B7-47E2-9421-3FD2965BC84E}" srcOrd="6" destOrd="0" presId="urn:microsoft.com/office/officeart/2005/8/layout/hList9"/>
    <dgm:cxn modelId="{D896EF42-2060-4930-96D1-A35FAE5B0301}" type="presParOf" srcId="{AEFA21D0-98B7-47E2-9421-3FD2965BC84E}" destId="{26FEB21F-A85E-409A-B01A-E8F5259E930D}" srcOrd="0" destOrd="0" presId="urn:microsoft.com/office/officeart/2005/8/layout/hList9"/>
    <dgm:cxn modelId="{CC2FA5C0-7371-42B3-ADBC-883059E7EE19}" type="presParOf" srcId="{AEFA21D0-98B7-47E2-9421-3FD2965BC84E}" destId="{94777B1E-A945-4714-895C-4AD520316A6B}" srcOrd="1" destOrd="0" presId="urn:microsoft.com/office/officeart/2005/8/layout/hList9"/>
    <dgm:cxn modelId="{7346BB78-CB1A-405F-A81B-5E87B0BBF0C4}" type="presParOf" srcId="{94777B1E-A945-4714-895C-4AD520316A6B}" destId="{4BBA85BC-7A27-4FC2-83B8-4C4D194BBFA4}" srcOrd="0" destOrd="0" presId="urn:microsoft.com/office/officeart/2005/8/layout/hList9"/>
    <dgm:cxn modelId="{EDC91F8A-505D-4AAA-8952-9C415ECD4A92}" type="presParOf" srcId="{94777B1E-A945-4714-895C-4AD520316A6B}" destId="{9112F2E3-9EC7-4449-924D-2035822D1902}" srcOrd="1" destOrd="0" presId="urn:microsoft.com/office/officeart/2005/8/layout/hList9"/>
    <dgm:cxn modelId="{6DACA0EC-35E3-4477-B03F-080929BE2EB8}" type="presParOf" srcId="{AEFA21D0-98B7-47E2-9421-3FD2965BC84E}" destId="{1091AFE4-B122-49BF-AF25-10EEE7C96920}" srcOrd="2" destOrd="0" presId="urn:microsoft.com/office/officeart/2005/8/layout/hList9"/>
    <dgm:cxn modelId="{4140C450-C831-4F89-88DC-1851FD5325C8}" type="presParOf" srcId="{1091AFE4-B122-49BF-AF25-10EEE7C96920}" destId="{41F99647-6093-4AC1-86FE-CE8014A1EEF5}" srcOrd="0" destOrd="0" presId="urn:microsoft.com/office/officeart/2005/8/layout/hList9"/>
    <dgm:cxn modelId="{F34298E5-1C70-413D-855E-49EDE2BC8C86}" type="presParOf" srcId="{1091AFE4-B122-49BF-AF25-10EEE7C96920}" destId="{134BD208-D3D8-46A1-B062-A94D57797B02}" srcOrd="1" destOrd="0" presId="urn:microsoft.com/office/officeart/2005/8/layout/hList9"/>
    <dgm:cxn modelId="{2D68E08C-234D-48AA-8A6F-38DB1FE8F4C3}" type="presParOf" srcId="{F60C4D0D-F168-4AA7-A07B-590F3A8F7E70}" destId="{C0FD5498-D577-4794-BB03-27AE47A29FA4}" srcOrd="7" destOrd="0" presId="urn:microsoft.com/office/officeart/2005/8/layout/hList9"/>
    <dgm:cxn modelId="{B9B3EC27-C277-470F-9EA3-A7F93646C9AE}" type="presParOf" srcId="{F60C4D0D-F168-4AA7-A07B-590F3A8F7E70}" destId="{47AC7224-C4EB-42EC-AD3B-0FD51D7EEC9B}"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781267E-B4CC-4C5A-BF59-338FC5DBAC28}"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es-ES_tradnl"/>
        </a:p>
      </dgm:t>
    </dgm:pt>
    <dgm:pt modelId="{09F8C03A-A6D3-435D-BA02-96CF80609EF6}">
      <dgm:prSet phldrT="[Texto]" custT="1"/>
      <dgm:spPr/>
      <dgm:t>
        <a:bodyPr/>
        <a:lstStyle/>
        <a:p>
          <a:pPr>
            <a:buFont typeface="Arial" panose="020B0604020202020204" pitchFamily="34" charset="0"/>
            <a:buChar char="•"/>
          </a:pPr>
          <a:r>
            <a:rPr lang="es-ES_tradnl" sz="1000" b="1" dirty="0">
              <a:latin typeface="Segoe UI" panose="020B0502040204020203" pitchFamily="34" charset="0"/>
              <a:cs typeface="Segoe UI" panose="020B0502040204020203" pitchFamily="34" charset="0"/>
            </a:rPr>
            <a:t>Factores de calidad</a:t>
          </a:r>
          <a:endParaRPr lang="es-ES_tradnl" sz="1000" b="1" dirty="0"/>
        </a:p>
      </dgm:t>
    </dgm:pt>
    <dgm:pt modelId="{652EE0B7-E378-4F88-8195-82498068A01F}" type="parTrans" cxnId="{632016B7-349F-4044-9FCA-925C395D864A}">
      <dgm:prSet/>
      <dgm:spPr/>
      <dgm:t>
        <a:bodyPr/>
        <a:lstStyle/>
        <a:p>
          <a:endParaRPr lang="es-ES_tradnl" sz="1000"/>
        </a:p>
      </dgm:t>
    </dgm:pt>
    <dgm:pt modelId="{889A526C-BB51-4FE8-AC03-A1293931BA19}" type="sibTrans" cxnId="{632016B7-349F-4044-9FCA-925C395D864A}">
      <dgm:prSet/>
      <dgm:spPr/>
      <dgm:t>
        <a:bodyPr/>
        <a:lstStyle/>
        <a:p>
          <a:endParaRPr lang="es-ES_tradnl" sz="1000"/>
        </a:p>
      </dgm:t>
    </dgm:pt>
    <dgm:pt modelId="{70AA470A-378E-4E5F-8C65-9C503A1CB099}">
      <dgm:prSet custT="1"/>
      <dgm:spPr/>
      <dgm:t>
        <a:bodyPr/>
        <a:lstStyle/>
        <a:p>
          <a:r>
            <a:rPr lang="es-ES_tradnl" sz="1000" b="1" dirty="0">
              <a:latin typeface="Segoe UI" panose="020B0502040204020203" pitchFamily="34" charset="0"/>
              <a:cs typeface="Segoe UI" panose="020B0502040204020203" pitchFamily="34" charset="0"/>
            </a:rPr>
            <a:t>Sustento metodológicos</a:t>
          </a:r>
        </a:p>
      </dgm:t>
    </dgm:pt>
    <dgm:pt modelId="{08B4B814-DBC3-4E7A-9FC7-402AD631B257}" type="parTrans" cxnId="{52692531-FE29-4864-9ABC-E6DEA0B108CD}">
      <dgm:prSet/>
      <dgm:spPr/>
      <dgm:t>
        <a:bodyPr/>
        <a:lstStyle/>
        <a:p>
          <a:endParaRPr lang="es-ES_tradnl" sz="1000"/>
        </a:p>
      </dgm:t>
    </dgm:pt>
    <dgm:pt modelId="{9B89EE4A-5F81-4BEE-A432-B3A5D08CB003}" type="sibTrans" cxnId="{52692531-FE29-4864-9ABC-E6DEA0B108CD}">
      <dgm:prSet/>
      <dgm:spPr/>
      <dgm:t>
        <a:bodyPr/>
        <a:lstStyle/>
        <a:p>
          <a:endParaRPr lang="es-ES_tradnl" sz="1000"/>
        </a:p>
      </dgm:t>
    </dgm:pt>
    <dgm:pt modelId="{A9A295B1-455B-4627-B548-7BE46F11181D}">
      <dgm:prSet custT="1"/>
      <dgm:spPr/>
      <dgm:t>
        <a:bodyPr/>
        <a:lstStyle/>
        <a:p>
          <a:r>
            <a:rPr lang="es-ES_tradnl" sz="1000" b="1" dirty="0">
              <a:latin typeface="Segoe UI" panose="020B0502040204020203" pitchFamily="34" charset="0"/>
              <a:cs typeface="Segoe UI" panose="020B0502040204020203" pitchFamily="34" charset="0"/>
            </a:rPr>
            <a:t>Viabilidad de ejecución</a:t>
          </a:r>
        </a:p>
      </dgm:t>
    </dgm:pt>
    <dgm:pt modelId="{F8AF8D1F-6840-42A6-8DC0-7A36F42C511C}" type="parTrans" cxnId="{B3659B6B-A9AE-465D-B13F-A79467BCD46A}">
      <dgm:prSet/>
      <dgm:spPr/>
      <dgm:t>
        <a:bodyPr/>
        <a:lstStyle/>
        <a:p>
          <a:endParaRPr lang="es-ES_tradnl" sz="1000"/>
        </a:p>
      </dgm:t>
    </dgm:pt>
    <dgm:pt modelId="{3D8B22E6-6AD7-4556-99FC-67BF0C30B319}" type="sibTrans" cxnId="{B3659B6B-A9AE-465D-B13F-A79467BCD46A}">
      <dgm:prSet/>
      <dgm:spPr/>
      <dgm:t>
        <a:bodyPr/>
        <a:lstStyle/>
        <a:p>
          <a:endParaRPr lang="es-ES_tradnl" sz="1000"/>
        </a:p>
      </dgm:t>
    </dgm:pt>
    <dgm:pt modelId="{20A13362-7167-4E1D-89A0-8F325CAF75CD}">
      <dgm:prSet custT="1"/>
      <dgm:spPr/>
      <dgm:t>
        <a:bodyPr/>
        <a:lstStyle/>
        <a:p>
          <a:r>
            <a:rPr lang="es-ES_tradnl" sz="1000" b="1" dirty="0">
              <a:latin typeface="Segoe UI" panose="020B0502040204020203" pitchFamily="34" charset="0"/>
              <a:cs typeface="Segoe UI" panose="020B0502040204020203" pitchFamily="34" charset="0"/>
            </a:rPr>
            <a:t>Resultados esperados</a:t>
          </a:r>
        </a:p>
      </dgm:t>
    </dgm:pt>
    <dgm:pt modelId="{6060A347-E80D-4E9C-AC2C-037E840FD9B1}" type="parTrans" cxnId="{7286A09E-6B97-4129-8A65-9A1E3894B8F0}">
      <dgm:prSet/>
      <dgm:spPr/>
      <dgm:t>
        <a:bodyPr/>
        <a:lstStyle/>
        <a:p>
          <a:endParaRPr lang="es-ES_tradnl" sz="1000"/>
        </a:p>
      </dgm:t>
    </dgm:pt>
    <dgm:pt modelId="{49944DED-D753-4FA0-A445-8DA6B148CB1E}" type="sibTrans" cxnId="{7286A09E-6B97-4129-8A65-9A1E3894B8F0}">
      <dgm:prSet/>
      <dgm:spPr/>
      <dgm:t>
        <a:bodyPr/>
        <a:lstStyle/>
        <a:p>
          <a:endParaRPr lang="es-ES_tradnl" sz="1000"/>
        </a:p>
      </dgm:t>
    </dgm:pt>
    <dgm:pt modelId="{DDC48505-0144-4FD9-8E93-1C110F6BC5C8}">
      <dgm:prSet custT="1"/>
      <dgm:spPr/>
      <dgm:t>
        <a:bodyPr/>
        <a:lstStyle/>
        <a:p>
          <a:r>
            <a:rPr lang="es-ES_tradnl" sz="1000" b="1" dirty="0">
              <a:latin typeface="Segoe UI" panose="020B0502040204020203" pitchFamily="34" charset="0"/>
              <a:cs typeface="Segoe UI" panose="020B0502040204020203" pitchFamily="34" charset="0"/>
            </a:rPr>
            <a:t>Capacidad y/o trayectoria de los oferentes</a:t>
          </a:r>
        </a:p>
      </dgm:t>
    </dgm:pt>
    <dgm:pt modelId="{DD8C3C71-B6F8-4703-AA50-80CA0FE5F474}" type="parTrans" cxnId="{480F5AEF-7DCE-4546-B647-782033660CA3}">
      <dgm:prSet/>
      <dgm:spPr/>
      <dgm:t>
        <a:bodyPr/>
        <a:lstStyle/>
        <a:p>
          <a:endParaRPr lang="es-ES_tradnl" sz="1000"/>
        </a:p>
      </dgm:t>
    </dgm:pt>
    <dgm:pt modelId="{76DF55D1-B106-485B-ABB6-A6DC9B674F2D}" type="sibTrans" cxnId="{480F5AEF-7DCE-4546-B647-782033660CA3}">
      <dgm:prSet/>
      <dgm:spPr/>
      <dgm:t>
        <a:bodyPr/>
        <a:lstStyle/>
        <a:p>
          <a:endParaRPr lang="es-ES_tradnl" sz="1000"/>
        </a:p>
      </dgm:t>
    </dgm:pt>
    <dgm:pt modelId="{37140057-D61F-48DA-9D75-4BDFBD94EE7C}">
      <dgm:prSet custT="1"/>
      <dgm:spPr/>
      <dgm:t>
        <a:bodyPr/>
        <a:lstStyle/>
        <a:p>
          <a:r>
            <a:rPr lang="es-ES_tradnl" sz="1000" b="1" dirty="0">
              <a:latin typeface="Segoe UI" panose="020B0502040204020203" pitchFamily="34" charset="0"/>
              <a:cs typeface="Segoe UI" panose="020B0502040204020203" pitchFamily="34" charset="0"/>
            </a:rPr>
            <a:t>Coherencia entre los objetivos de la propuesta, los Recursos y Materiales propuestos.</a:t>
          </a:r>
        </a:p>
      </dgm:t>
    </dgm:pt>
    <dgm:pt modelId="{2871FC3A-7B90-4FC3-8DFB-EE371F1B5CDC}" type="parTrans" cxnId="{113FD97D-E7D3-4351-B3F8-ADB89663252E}">
      <dgm:prSet/>
      <dgm:spPr/>
      <dgm:t>
        <a:bodyPr/>
        <a:lstStyle/>
        <a:p>
          <a:endParaRPr lang="es-ES_tradnl" sz="1000"/>
        </a:p>
      </dgm:t>
    </dgm:pt>
    <dgm:pt modelId="{252E3FC0-C357-4D49-A54B-A3C85EF275F8}" type="sibTrans" cxnId="{113FD97D-E7D3-4351-B3F8-ADB89663252E}">
      <dgm:prSet/>
      <dgm:spPr/>
      <dgm:t>
        <a:bodyPr/>
        <a:lstStyle/>
        <a:p>
          <a:endParaRPr lang="es-ES_tradnl" sz="1000"/>
        </a:p>
      </dgm:t>
    </dgm:pt>
    <dgm:pt modelId="{8E058BB4-A64D-41FE-8CF8-9B8B1545C4AE}">
      <dgm:prSet custT="1"/>
      <dgm:spPr/>
      <dgm:t>
        <a:bodyPr/>
        <a:lstStyle/>
        <a:p>
          <a:r>
            <a:rPr lang="es-ES_tradnl" sz="1000" b="1" dirty="0">
              <a:latin typeface="Segoe UI" panose="020B0502040204020203" pitchFamily="34" charset="0"/>
              <a:ea typeface="Calibri" panose="020F0502020204030204" pitchFamily="34" charset="0"/>
              <a:cs typeface="Segoe UI" panose="020B0502040204020203" pitchFamily="34" charset="0"/>
            </a:rPr>
            <a:t>Factores de riesgo de la propuesta:</a:t>
          </a:r>
        </a:p>
      </dgm:t>
    </dgm:pt>
    <dgm:pt modelId="{B85940B2-14E9-4515-822A-95BC6ACF6591}" type="parTrans" cxnId="{C97F9331-A797-444A-B9EE-9051D6C663E4}">
      <dgm:prSet/>
      <dgm:spPr/>
      <dgm:t>
        <a:bodyPr/>
        <a:lstStyle/>
        <a:p>
          <a:endParaRPr lang="es-ES_tradnl" sz="1000"/>
        </a:p>
      </dgm:t>
    </dgm:pt>
    <dgm:pt modelId="{80A69F23-0CDA-4238-B2E7-4D713A926DC4}" type="sibTrans" cxnId="{C97F9331-A797-444A-B9EE-9051D6C663E4}">
      <dgm:prSet/>
      <dgm:spPr/>
      <dgm:t>
        <a:bodyPr/>
        <a:lstStyle/>
        <a:p>
          <a:endParaRPr lang="es-ES_tradnl" sz="1000"/>
        </a:p>
      </dgm:t>
    </dgm:pt>
    <dgm:pt modelId="{C647BACD-1D49-48CC-AEE6-C3DD9D61BDD4}">
      <dgm:prSet custT="1"/>
      <dgm:spPr/>
      <dgm:t>
        <a:bodyPr/>
        <a:lstStyle/>
        <a:p>
          <a:r>
            <a:rPr lang="es-PA" sz="1000" dirty="0">
              <a:latin typeface="Segoe UI" panose="020B0502040204020203" pitchFamily="34" charset="0"/>
              <a:ea typeface="Calibri" panose="020F0502020204030204" pitchFamily="34" charset="0"/>
              <a:cs typeface="Segoe UI" panose="020B0502040204020203" pitchFamily="34" charset="0"/>
            </a:rPr>
            <a:t>Impacto ambiental negativo</a:t>
          </a:r>
          <a:endParaRPr lang="es-ES_tradnl" sz="1000" dirty="0">
            <a:latin typeface="Segoe UI" panose="020B0502040204020203" pitchFamily="34" charset="0"/>
            <a:ea typeface="Calibri" panose="020F0502020204030204" pitchFamily="34" charset="0"/>
            <a:cs typeface="Segoe UI" panose="020B0502040204020203" pitchFamily="34" charset="0"/>
          </a:endParaRPr>
        </a:p>
      </dgm:t>
    </dgm:pt>
    <dgm:pt modelId="{280B4D4B-19BE-4C12-A39B-A9E37CE2B89C}" type="parTrans" cxnId="{D83EA097-E082-430A-8F44-2B0A2316F620}">
      <dgm:prSet/>
      <dgm:spPr/>
      <dgm:t>
        <a:bodyPr/>
        <a:lstStyle/>
        <a:p>
          <a:endParaRPr lang="es-ES_tradnl" sz="2400"/>
        </a:p>
      </dgm:t>
    </dgm:pt>
    <dgm:pt modelId="{5F9D3D43-9178-47FD-978F-2E4610291147}" type="sibTrans" cxnId="{D83EA097-E082-430A-8F44-2B0A2316F620}">
      <dgm:prSet/>
      <dgm:spPr/>
      <dgm:t>
        <a:bodyPr/>
        <a:lstStyle/>
        <a:p>
          <a:endParaRPr lang="es-ES_tradnl" sz="2400"/>
        </a:p>
      </dgm:t>
    </dgm:pt>
    <dgm:pt modelId="{C4A22BEF-9B1F-41FA-9EFA-846B4502DE85}">
      <dgm:prSet custT="1"/>
      <dgm:spPr/>
      <dgm:t>
        <a:bodyPr/>
        <a:lstStyle/>
        <a:p>
          <a:r>
            <a:rPr lang="es-PA" sz="1000" dirty="0">
              <a:latin typeface="Segoe UI" panose="020B0502040204020203" pitchFamily="34" charset="0"/>
              <a:ea typeface="Calibri" panose="020F0502020204030204" pitchFamily="34" charset="0"/>
              <a:cs typeface="Segoe UI" panose="020B0502040204020203" pitchFamily="34" charset="0"/>
            </a:rPr>
            <a:t>Conflicto con principios éticos y/o Bioéticos</a:t>
          </a:r>
        </a:p>
      </dgm:t>
    </dgm:pt>
    <dgm:pt modelId="{AE1AC1DF-B31B-4BD5-A279-A9AED63576E1}" type="parTrans" cxnId="{8CB98CAC-65CC-4E6E-83C2-0501A472A09A}">
      <dgm:prSet/>
      <dgm:spPr/>
      <dgm:t>
        <a:bodyPr/>
        <a:lstStyle/>
        <a:p>
          <a:endParaRPr lang="es-ES_tradnl" sz="2400"/>
        </a:p>
      </dgm:t>
    </dgm:pt>
    <dgm:pt modelId="{88670B41-3873-456A-9595-5C8B24189179}" type="sibTrans" cxnId="{8CB98CAC-65CC-4E6E-83C2-0501A472A09A}">
      <dgm:prSet/>
      <dgm:spPr/>
      <dgm:t>
        <a:bodyPr/>
        <a:lstStyle/>
        <a:p>
          <a:endParaRPr lang="es-ES_tradnl" sz="2400"/>
        </a:p>
      </dgm:t>
    </dgm:pt>
    <dgm:pt modelId="{6013170B-F91C-430E-9681-3BDCF1ED2598}">
      <dgm:prSet custT="1"/>
      <dgm:spPr/>
      <dgm:t>
        <a:bodyPr/>
        <a:lstStyle/>
        <a:p>
          <a:r>
            <a:rPr lang="es-PA" sz="1000" dirty="0">
              <a:latin typeface="Segoe UI" panose="020B0502040204020203" pitchFamily="34" charset="0"/>
              <a:ea typeface="Calibri" panose="020F0502020204030204" pitchFamily="34" charset="0"/>
              <a:cs typeface="Segoe UI" panose="020B0502040204020203" pitchFamily="34" charset="0"/>
            </a:rPr>
            <a:t>Apropiación indebida del trabajo ajeno</a:t>
          </a:r>
        </a:p>
      </dgm:t>
    </dgm:pt>
    <dgm:pt modelId="{1112D142-6B98-4E5F-8E9D-7EAAF1ECED53}" type="parTrans" cxnId="{FA62F42E-A9CE-4156-BAFB-0F22855F7A34}">
      <dgm:prSet/>
      <dgm:spPr/>
      <dgm:t>
        <a:bodyPr/>
        <a:lstStyle/>
        <a:p>
          <a:endParaRPr lang="es-ES_tradnl" sz="2400"/>
        </a:p>
      </dgm:t>
    </dgm:pt>
    <dgm:pt modelId="{44251171-ECF2-4175-9103-5964C4643F8C}" type="sibTrans" cxnId="{FA62F42E-A9CE-4156-BAFB-0F22855F7A34}">
      <dgm:prSet/>
      <dgm:spPr/>
      <dgm:t>
        <a:bodyPr/>
        <a:lstStyle/>
        <a:p>
          <a:endParaRPr lang="es-ES_tradnl" sz="2400"/>
        </a:p>
      </dgm:t>
    </dgm:pt>
    <dgm:pt modelId="{B38C4188-A086-4F1F-9E7F-642F81A0D1A8}">
      <dgm:prSet custT="1"/>
      <dgm:spPr/>
      <dgm:t>
        <a:bodyPr/>
        <a:lstStyle/>
        <a:p>
          <a:r>
            <a:rPr lang="es-PA" sz="1000" dirty="0">
              <a:latin typeface="Segoe UI" panose="020B0502040204020203" pitchFamily="34" charset="0"/>
              <a:ea typeface="Calibri" panose="020F0502020204030204" pitchFamily="34" charset="0"/>
              <a:cs typeface="Segoe UI" panose="020B0502040204020203" pitchFamily="34" charset="0"/>
            </a:rPr>
            <a:t>Acciones ilegales impropias</a:t>
          </a:r>
        </a:p>
      </dgm:t>
    </dgm:pt>
    <dgm:pt modelId="{897F1F80-0265-4F87-B6A9-91A8714E1F8B}" type="parTrans" cxnId="{2BAFFB26-FE17-48A3-8F7A-E46E4713A120}">
      <dgm:prSet/>
      <dgm:spPr/>
      <dgm:t>
        <a:bodyPr/>
        <a:lstStyle/>
        <a:p>
          <a:endParaRPr lang="es-ES_tradnl" sz="2400"/>
        </a:p>
      </dgm:t>
    </dgm:pt>
    <dgm:pt modelId="{676B451F-3CDD-4CB6-A5DA-86685BDAFC63}" type="sibTrans" cxnId="{2BAFFB26-FE17-48A3-8F7A-E46E4713A120}">
      <dgm:prSet/>
      <dgm:spPr/>
      <dgm:t>
        <a:bodyPr/>
        <a:lstStyle/>
        <a:p>
          <a:endParaRPr lang="es-ES_tradnl" sz="2400"/>
        </a:p>
      </dgm:t>
    </dgm:pt>
    <dgm:pt modelId="{C19C62AA-F4B9-47C0-A43E-96C961F7E3B3}" type="pres">
      <dgm:prSet presAssocID="{B781267E-B4CC-4C5A-BF59-338FC5DBAC28}" presName="linear" presStyleCnt="0">
        <dgm:presLayoutVars>
          <dgm:dir/>
          <dgm:animLvl val="lvl"/>
          <dgm:resizeHandles val="exact"/>
        </dgm:presLayoutVars>
      </dgm:prSet>
      <dgm:spPr/>
    </dgm:pt>
    <dgm:pt modelId="{E0F865E7-5B44-4343-9B10-85140DA0CBDD}" type="pres">
      <dgm:prSet presAssocID="{09F8C03A-A6D3-435D-BA02-96CF80609EF6}" presName="parentLin" presStyleCnt="0"/>
      <dgm:spPr/>
    </dgm:pt>
    <dgm:pt modelId="{8DD102FD-D3BB-415F-B6F2-15F35A23EDB9}" type="pres">
      <dgm:prSet presAssocID="{09F8C03A-A6D3-435D-BA02-96CF80609EF6}" presName="parentLeftMargin" presStyleLbl="node1" presStyleIdx="0" presStyleCnt="7"/>
      <dgm:spPr/>
    </dgm:pt>
    <dgm:pt modelId="{379E93FC-B25D-4C04-865F-4E29FF3B1FED}" type="pres">
      <dgm:prSet presAssocID="{09F8C03A-A6D3-435D-BA02-96CF80609EF6}" presName="parentText" presStyleLbl="node1" presStyleIdx="0" presStyleCnt="7" custScaleX="125120">
        <dgm:presLayoutVars>
          <dgm:chMax val="0"/>
          <dgm:bulletEnabled val="1"/>
        </dgm:presLayoutVars>
      </dgm:prSet>
      <dgm:spPr/>
    </dgm:pt>
    <dgm:pt modelId="{9EB8C37F-9172-40AA-850A-E57EA49CC3D1}" type="pres">
      <dgm:prSet presAssocID="{09F8C03A-A6D3-435D-BA02-96CF80609EF6}" presName="negativeSpace" presStyleCnt="0"/>
      <dgm:spPr/>
    </dgm:pt>
    <dgm:pt modelId="{D9C4DB12-E624-469D-9E7C-8B321A31FCA5}" type="pres">
      <dgm:prSet presAssocID="{09F8C03A-A6D3-435D-BA02-96CF80609EF6}" presName="childText" presStyleLbl="conFgAcc1" presStyleIdx="0" presStyleCnt="7">
        <dgm:presLayoutVars>
          <dgm:bulletEnabled val="1"/>
        </dgm:presLayoutVars>
      </dgm:prSet>
      <dgm:spPr/>
    </dgm:pt>
    <dgm:pt modelId="{8371FF1C-40DA-4298-9F7F-0EE99A4E8332}" type="pres">
      <dgm:prSet presAssocID="{889A526C-BB51-4FE8-AC03-A1293931BA19}" presName="spaceBetweenRectangles" presStyleCnt="0"/>
      <dgm:spPr/>
    </dgm:pt>
    <dgm:pt modelId="{BB7EE9BC-6CDA-4EED-BA26-45563AD9B91E}" type="pres">
      <dgm:prSet presAssocID="{70AA470A-378E-4E5F-8C65-9C503A1CB099}" presName="parentLin" presStyleCnt="0"/>
      <dgm:spPr/>
    </dgm:pt>
    <dgm:pt modelId="{7E8A9CBE-D36F-4E6A-8A69-DE5D1C4778F7}" type="pres">
      <dgm:prSet presAssocID="{70AA470A-378E-4E5F-8C65-9C503A1CB099}" presName="parentLeftMargin" presStyleLbl="node1" presStyleIdx="0" presStyleCnt="7"/>
      <dgm:spPr/>
    </dgm:pt>
    <dgm:pt modelId="{4FD538A8-35AF-45A4-9B84-3B83D6F83F17}" type="pres">
      <dgm:prSet presAssocID="{70AA470A-378E-4E5F-8C65-9C503A1CB099}" presName="parentText" presStyleLbl="node1" presStyleIdx="1" presStyleCnt="7" custScaleX="125120">
        <dgm:presLayoutVars>
          <dgm:chMax val="0"/>
          <dgm:bulletEnabled val="1"/>
        </dgm:presLayoutVars>
      </dgm:prSet>
      <dgm:spPr/>
    </dgm:pt>
    <dgm:pt modelId="{4545F951-C718-4E2C-A50F-A87FC9746F1B}" type="pres">
      <dgm:prSet presAssocID="{70AA470A-378E-4E5F-8C65-9C503A1CB099}" presName="negativeSpace" presStyleCnt="0"/>
      <dgm:spPr/>
    </dgm:pt>
    <dgm:pt modelId="{A3C7DD9E-6C7A-42F2-BAAC-D908FA4F8BE0}" type="pres">
      <dgm:prSet presAssocID="{70AA470A-378E-4E5F-8C65-9C503A1CB099}" presName="childText" presStyleLbl="conFgAcc1" presStyleIdx="1" presStyleCnt="7">
        <dgm:presLayoutVars>
          <dgm:bulletEnabled val="1"/>
        </dgm:presLayoutVars>
      </dgm:prSet>
      <dgm:spPr/>
    </dgm:pt>
    <dgm:pt modelId="{A0DCA52C-3E90-4AE0-BEBA-3E0758AE828A}" type="pres">
      <dgm:prSet presAssocID="{9B89EE4A-5F81-4BEE-A432-B3A5D08CB003}" presName="spaceBetweenRectangles" presStyleCnt="0"/>
      <dgm:spPr/>
    </dgm:pt>
    <dgm:pt modelId="{2BB64B01-EE44-4007-858E-421ABAEDE884}" type="pres">
      <dgm:prSet presAssocID="{A9A295B1-455B-4627-B548-7BE46F11181D}" presName="parentLin" presStyleCnt="0"/>
      <dgm:spPr/>
    </dgm:pt>
    <dgm:pt modelId="{99A95DD6-E8D6-478B-A364-2AC585FCA62E}" type="pres">
      <dgm:prSet presAssocID="{A9A295B1-455B-4627-B548-7BE46F11181D}" presName="parentLeftMargin" presStyleLbl="node1" presStyleIdx="1" presStyleCnt="7"/>
      <dgm:spPr/>
    </dgm:pt>
    <dgm:pt modelId="{7DBF82AF-D4CA-482A-AFA6-33FCA87ADC19}" type="pres">
      <dgm:prSet presAssocID="{A9A295B1-455B-4627-B548-7BE46F11181D}" presName="parentText" presStyleLbl="node1" presStyleIdx="2" presStyleCnt="7" custScaleX="125120">
        <dgm:presLayoutVars>
          <dgm:chMax val="0"/>
          <dgm:bulletEnabled val="1"/>
        </dgm:presLayoutVars>
      </dgm:prSet>
      <dgm:spPr/>
    </dgm:pt>
    <dgm:pt modelId="{DD17C747-5D7F-42E2-B37E-FE112E2DDA37}" type="pres">
      <dgm:prSet presAssocID="{A9A295B1-455B-4627-B548-7BE46F11181D}" presName="negativeSpace" presStyleCnt="0"/>
      <dgm:spPr/>
    </dgm:pt>
    <dgm:pt modelId="{7C5211C3-56E1-491F-9744-16CD5A4FD92B}" type="pres">
      <dgm:prSet presAssocID="{A9A295B1-455B-4627-B548-7BE46F11181D}" presName="childText" presStyleLbl="conFgAcc1" presStyleIdx="2" presStyleCnt="7">
        <dgm:presLayoutVars>
          <dgm:bulletEnabled val="1"/>
        </dgm:presLayoutVars>
      </dgm:prSet>
      <dgm:spPr/>
    </dgm:pt>
    <dgm:pt modelId="{183F722E-5991-4336-80C7-3B133835663F}" type="pres">
      <dgm:prSet presAssocID="{3D8B22E6-6AD7-4556-99FC-67BF0C30B319}" presName="spaceBetweenRectangles" presStyleCnt="0"/>
      <dgm:spPr/>
    </dgm:pt>
    <dgm:pt modelId="{2B06D80C-EDC3-45BA-A873-90AC7A0431B0}" type="pres">
      <dgm:prSet presAssocID="{20A13362-7167-4E1D-89A0-8F325CAF75CD}" presName="parentLin" presStyleCnt="0"/>
      <dgm:spPr/>
    </dgm:pt>
    <dgm:pt modelId="{5D55AD4B-ED1A-4CF1-A33D-43776031DE2C}" type="pres">
      <dgm:prSet presAssocID="{20A13362-7167-4E1D-89A0-8F325CAF75CD}" presName="parentLeftMargin" presStyleLbl="node1" presStyleIdx="2" presStyleCnt="7"/>
      <dgm:spPr/>
    </dgm:pt>
    <dgm:pt modelId="{21C8ACE0-BBD1-4451-A123-82F8CC0A0D7E}" type="pres">
      <dgm:prSet presAssocID="{20A13362-7167-4E1D-89A0-8F325CAF75CD}" presName="parentText" presStyleLbl="node1" presStyleIdx="3" presStyleCnt="7" custScaleX="125120">
        <dgm:presLayoutVars>
          <dgm:chMax val="0"/>
          <dgm:bulletEnabled val="1"/>
        </dgm:presLayoutVars>
      </dgm:prSet>
      <dgm:spPr/>
    </dgm:pt>
    <dgm:pt modelId="{B74872D9-5E79-415F-B031-3277B513C6FE}" type="pres">
      <dgm:prSet presAssocID="{20A13362-7167-4E1D-89A0-8F325CAF75CD}" presName="negativeSpace" presStyleCnt="0"/>
      <dgm:spPr/>
    </dgm:pt>
    <dgm:pt modelId="{A117ED67-AF4C-48B6-9CE6-FEA810AA6BFB}" type="pres">
      <dgm:prSet presAssocID="{20A13362-7167-4E1D-89A0-8F325CAF75CD}" presName="childText" presStyleLbl="conFgAcc1" presStyleIdx="3" presStyleCnt="7">
        <dgm:presLayoutVars>
          <dgm:bulletEnabled val="1"/>
        </dgm:presLayoutVars>
      </dgm:prSet>
      <dgm:spPr/>
    </dgm:pt>
    <dgm:pt modelId="{FEAE6484-141D-43A4-8B23-6B4F15C46CEA}" type="pres">
      <dgm:prSet presAssocID="{49944DED-D753-4FA0-A445-8DA6B148CB1E}" presName="spaceBetweenRectangles" presStyleCnt="0"/>
      <dgm:spPr/>
    </dgm:pt>
    <dgm:pt modelId="{517D72FC-5051-4880-81D4-527B45E2907E}" type="pres">
      <dgm:prSet presAssocID="{DDC48505-0144-4FD9-8E93-1C110F6BC5C8}" presName="parentLin" presStyleCnt="0"/>
      <dgm:spPr/>
    </dgm:pt>
    <dgm:pt modelId="{84AB9119-6D62-4F43-928F-6D91940DE298}" type="pres">
      <dgm:prSet presAssocID="{DDC48505-0144-4FD9-8E93-1C110F6BC5C8}" presName="parentLeftMargin" presStyleLbl="node1" presStyleIdx="3" presStyleCnt="7"/>
      <dgm:spPr/>
    </dgm:pt>
    <dgm:pt modelId="{1ABEA282-D588-4B9B-9099-E7D30BB2D7B9}" type="pres">
      <dgm:prSet presAssocID="{DDC48505-0144-4FD9-8E93-1C110F6BC5C8}" presName="parentText" presStyleLbl="node1" presStyleIdx="4" presStyleCnt="7" custScaleX="125120">
        <dgm:presLayoutVars>
          <dgm:chMax val="0"/>
          <dgm:bulletEnabled val="1"/>
        </dgm:presLayoutVars>
      </dgm:prSet>
      <dgm:spPr/>
    </dgm:pt>
    <dgm:pt modelId="{D3959EC5-49CC-44C1-B151-A7C5164A499D}" type="pres">
      <dgm:prSet presAssocID="{DDC48505-0144-4FD9-8E93-1C110F6BC5C8}" presName="negativeSpace" presStyleCnt="0"/>
      <dgm:spPr/>
    </dgm:pt>
    <dgm:pt modelId="{21498546-13D4-4A34-9DD1-916C09F52257}" type="pres">
      <dgm:prSet presAssocID="{DDC48505-0144-4FD9-8E93-1C110F6BC5C8}" presName="childText" presStyleLbl="conFgAcc1" presStyleIdx="4" presStyleCnt="7">
        <dgm:presLayoutVars>
          <dgm:bulletEnabled val="1"/>
        </dgm:presLayoutVars>
      </dgm:prSet>
      <dgm:spPr/>
    </dgm:pt>
    <dgm:pt modelId="{C5696714-3F33-479B-AB50-9DDF10693B2C}" type="pres">
      <dgm:prSet presAssocID="{76DF55D1-B106-485B-ABB6-A6DC9B674F2D}" presName="spaceBetweenRectangles" presStyleCnt="0"/>
      <dgm:spPr/>
    </dgm:pt>
    <dgm:pt modelId="{8A7B5F90-F852-4F7A-9C24-23BA0A8D44AD}" type="pres">
      <dgm:prSet presAssocID="{37140057-D61F-48DA-9D75-4BDFBD94EE7C}" presName="parentLin" presStyleCnt="0"/>
      <dgm:spPr/>
    </dgm:pt>
    <dgm:pt modelId="{66787609-6647-460E-8CBF-9232026C1E89}" type="pres">
      <dgm:prSet presAssocID="{37140057-D61F-48DA-9D75-4BDFBD94EE7C}" presName="parentLeftMargin" presStyleLbl="node1" presStyleIdx="4" presStyleCnt="7"/>
      <dgm:spPr/>
    </dgm:pt>
    <dgm:pt modelId="{9B64896D-02F9-4921-8A41-EEEC2B233416}" type="pres">
      <dgm:prSet presAssocID="{37140057-D61F-48DA-9D75-4BDFBD94EE7C}" presName="parentText" presStyleLbl="node1" presStyleIdx="5" presStyleCnt="7" custScaleX="125120">
        <dgm:presLayoutVars>
          <dgm:chMax val="0"/>
          <dgm:bulletEnabled val="1"/>
        </dgm:presLayoutVars>
      </dgm:prSet>
      <dgm:spPr/>
    </dgm:pt>
    <dgm:pt modelId="{B0A14FBD-5A3D-4468-BC54-E1D4DDDEB371}" type="pres">
      <dgm:prSet presAssocID="{37140057-D61F-48DA-9D75-4BDFBD94EE7C}" presName="negativeSpace" presStyleCnt="0"/>
      <dgm:spPr/>
    </dgm:pt>
    <dgm:pt modelId="{30B0227B-264B-4258-9CEC-EE4E72243344}" type="pres">
      <dgm:prSet presAssocID="{37140057-D61F-48DA-9D75-4BDFBD94EE7C}" presName="childText" presStyleLbl="conFgAcc1" presStyleIdx="5" presStyleCnt="7">
        <dgm:presLayoutVars>
          <dgm:bulletEnabled val="1"/>
        </dgm:presLayoutVars>
      </dgm:prSet>
      <dgm:spPr/>
    </dgm:pt>
    <dgm:pt modelId="{0B6BC268-CE98-48D5-B864-F28B37FADAC4}" type="pres">
      <dgm:prSet presAssocID="{252E3FC0-C357-4D49-A54B-A3C85EF275F8}" presName="spaceBetweenRectangles" presStyleCnt="0"/>
      <dgm:spPr/>
    </dgm:pt>
    <dgm:pt modelId="{02B36F42-5C09-4EBE-BB30-1879C11C56CD}" type="pres">
      <dgm:prSet presAssocID="{8E058BB4-A64D-41FE-8CF8-9B8B1545C4AE}" presName="parentLin" presStyleCnt="0"/>
      <dgm:spPr/>
    </dgm:pt>
    <dgm:pt modelId="{41B06E80-DC92-4003-AA92-028DCAEA30EB}" type="pres">
      <dgm:prSet presAssocID="{8E058BB4-A64D-41FE-8CF8-9B8B1545C4AE}" presName="parentLeftMargin" presStyleLbl="node1" presStyleIdx="5" presStyleCnt="7"/>
      <dgm:spPr/>
    </dgm:pt>
    <dgm:pt modelId="{5E49A6E9-E5B6-406E-88EB-FF1A74E7E286}" type="pres">
      <dgm:prSet presAssocID="{8E058BB4-A64D-41FE-8CF8-9B8B1545C4AE}" presName="parentText" presStyleLbl="node1" presStyleIdx="6" presStyleCnt="7" custScaleX="125120">
        <dgm:presLayoutVars>
          <dgm:chMax val="0"/>
          <dgm:bulletEnabled val="1"/>
        </dgm:presLayoutVars>
      </dgm:prSet>
      <dgm:spPr/>
    </dgm:pt>
    <dgm:pt modelId="{E7820C2C-E504-42CD-AF06-001691147C05}" type="pres">
      <dgm:prSet presAssocID="{8E058BB4-A64D-41FE-8CF8-9B8B1545C4AE}" presName="negativeSpace" presStyleCnt="0"/>
      <dgm:spPr/>
    </dgm:pt>
    <dgm:pt modelId="{3D1DB18F-7E55-4842-ADAC-466269AD7ED2}" type="pres">
      <dgm:prSet presAssocID="{8E058BB4-A64D-41FE-8CF8-9B8B1545C4AE}" presName="childText" presStyleLbl="conFgAcc1" presStyleIdx="6" presStyleCnt="7">
        <dgm:presLayoutVars>
          <dgm:bulletEnabled val="1"/>
        </dgm:presLayoutVars>
      </dgm:prSet>
      <dgm:spPr/>
    </dgm:pt>
  </dgm:ptLst>
  <dgm:cxnLst>
    <dgm:cxn modelId="{2BAFFB26-FE17-48A3-8F7A-E46E4713A120}" srcId="{8E058BB4-A64D-41FE-8CF8-9B8B1545C4AE}" destId="{B38C4188-A086-4F1F-9E7F-642F81A0D1A8}" srcOrd="3" destOrd="0" parTransId="{897F1F80-0265-4F87-B6A9-91A8714E1F8B}" sibTransId="{676B451F-3CDD-4CB6-A5DA-86685BDAFC63}"/>
    <dgm:cxn modelId="{FA62F42E-A9CE-4156-BAFB-0F22855F7A34}" srcId="{8E058BB4-A64D-41FE-8CF8-9B8B1545C4AE}" destId="{6013170B-F91C-430E-9681-3BDCF1ED2598}" srcOrd="2" destOrd="0" parTransId="{1112D142-6B98-4E5F-8E9D-7EAAF1ECED53}" sibTransId="{44251171-ECF2-4175-9103-5964C4643F8C}"/>
    <dgm:cxn modelId="{52692531-FE29-4864-9ABC-E6DEA0B108CD}" srcId="{B781267E-B4CC-4C5A-BF59-338FC5DBAC28}" destId="{70AA470A-378E-4E5F-8C65-9C503A1CB099}" srcOrd="1" destOrd="0" parTransId="{08B4B814-DBC3-4E7A-9FC7-402AD631B257}" sibTransId="{9B89EE4A-5F81-4BEE-A432-B3A5D08CB003}"/>
    <dgm:cxn modelId="{C97F9331-A797-444A-B9EE-9051D6C663E4}" srcId="{B781267E-B4CC-4C5A-BF59-338FC5DBAC28}" destId="{8E058BB4-A64D-41FE-8CF8-9B8B1545C4AE}" srcOrd="6" destOrd="0" parTransId="{B85940B2-14E9-4515-822A-95BC6ACF6591}" sibTransId="{80A69F23-0CDA-4238-B2E7-4D713A926DC4}"/>
    <dgm:cxn modelId="{F8FD0638-CA62-45A4-A35D-FBBDD20F55C4}" type="presOf" srcId="{20A13362-7167-4E1D-89A0-8F325CAF75CD}" destId="{21C8ACE0-BBD1-4451-A123-82F8CC0A0D7E}" srcOrd="1" destOrd="0" presId="urn:microsoft.com/office/officeart/2005/8/layout/list1"/>
    <dgm:cxn modelId="{E23B813E-5D04-41AC-A486-3D4F1B2EF340}" type="presOf" srcId="{DDC48505-0144-4FD9-8E93-1C110F6BC5C8}" destId="{1ABEA282-D588-4B9B-9099-E7D30BB2D7B9}" srcOrd="1" destOrd="0" presId="urn:microsoft.com/office/officeart/2005/8/layout/list1"/>
    <dgm:cxn modelId="{6862693F-EDEA-4E4C-9F7D-F4ABD790018E}" type="presOf" srcId="{C4A22BEF-9B1F-41FA-9EFA-846B4502DE85}" destId="{3D1DB18F-7E55-4842-ADAC-466269AD7ED2}" srcOrd="0" destOrd="1" presId="urn:microsoft.com/office/officeart/2005/8/layout/list1"/>
    <dgm:cxn modelId="{E1EE8A5D-C0AB-4FF7-B35B-35FC80C5647B}" type="presOf" srcId="{70AA470A-378E-4E5F-8C65-9C503A1CB099}" destId="{7E8A9CBE-D36F-4E6A-8A69-DE5D1C4778F7}" srcOrd="0" destOrd="0" presId="urn:microsoft.com/office/officeart/2005/8/layout/list1"/>
    <dgm:cxn modelId="{9F93E95E-5174-47B8-BAA9-E7D5C3A8ECB7}" type="presOf" srcId="{B38C4188-A086-4F1F-9E7F-642F81A0D1A8}" destId="{3D1DB18F-7E55-4842-ADAC-466269AD7ED2}" srcOrd="0" destOrd="3" presId="urn:microsoft.com/office/officeart/2005/8/layout/list1"/>
    <dgm:cxn modelId="{71B06E42-6188-4FFF-9ACC-31B4C05B0C74}" type="presOf" srcId="{DDC48505-0144-4FD9-8E93-1C110F6BC5C8}" destId="{84AB9119-6D62-4F43-928F-6D91940DE298}" srcOrd="0" destOrd="0" presId="urn:microsoft.com/office/officeart/2005/8/layout/list1"/>
    <dgm:cxn modelId="{E41CCC49-6E2C-4CD8-BC6E-0053586BCAD9}" type="presOf" srcId="{6013170B-F91C-430E-9681-3BDCF1ED2598}" destId="{3D1DB18F-7E55-4842-ADAC-466269AD7ED2}" srcOrd="0" destOrd="2" presId="urn:microsoft.com/office/officeart/2005/8/layout/list1"/>
    <dgm:cxn modelId="{B3659B6B-A9AE-465D-B13F-A79467BCD46A}" srcId="{B781267E-B4CC-4C5A-BF59-338FC5DBAC28}" destId="{A9A295B1-455B-4627-B548-7BE46F11181D}" srcOrd="2" destOrd="0" parTransId="{F8AF8D1F-6840-42A6-8DC0-7A36F42C511C}" sibTransId="{3D8B22E6-6AD7-4556-99FC-67BF0C30B319}"/>
    <dgm:cxn modelId="{BF1E324E-59BA-4632-88C4-83A295029D97}" type="presOf" srcId="{70AA470A-378E-4E5F-8C65-9C503A1CB099}" destId="{4FD538A8-35AF-45A4-9B84-3B83D6F83F17}" srcOrd="1" destOrd="0" presId="urn:microsoft.com/office/officeart/2005/8/layout/list1"/>
    <dgm:cxn modelId="{DF90627D-96DD-4B62-9E57-FC2A2DB7AE99}" type="presOf" srcId="{09F8C03A-A6D3-435D-BA02-96CF80609EF6}" destId="{379E93FC-B25D-4C04-865F-4E29FF3B1FED}" srcOrd="1" destOrd="0" presId="urn:microsoft.com/office/officeart/2005/8/layout/list1"/>
    <dgm:cxn modelId="{113FD97D-E7D3-4351-B3F8-ADB89663252E}" srcId="{B781267E-B4CC-4C5A-BF59-338FC5DBAC28}" destId="{37140057-D61F-48DA-9D75-4BDFBD94EE7C}" srcOrd="5" destOrd="0" parTransId="{2871FC3A-7B90-4FC3-8DFB-EE371F1B5CDC}" sibTransId="{252E3FC0-C357-4D49-A54B-A3C85EF275F8}"/>
    <dgm:cxn modelId="{3131FC81-470B-4F38-A1A6-34508F0D8934}" type="presOf" srcId="{A9A295B1-455B-4627-B548-7BE46F11181D}" destId="{7DBF82AF-D4CA-482A-AFA6-33FCA87ADC19}" srcOrd="1" destOrd="0" presId="urn:microsoft.com/office/officeart/2005/8/layout/list1"/>
    <dgm:cxn modelId="{4AC0068A-968A-4929-A506-80335B09132B}" type="presOf" srcId="{8E058BB4-A64D-41FE-8CF8-9B8B1545C4AE}" destId="{5E49A6E9-E5B6-406E-88EB-FF1A74E7E286}" srcOrd="1" destOrd="0" presId="urn:microsoft.com/office/officeart/2005/8/layout/list1"/>
    <dgm:cxn modelId="{D83EA097-E082-430A-8F44-2B0A2316F620}" srcId="{8E058BB4-A64D-41FE-8CF8-9B8B1545C4AE}" destId="{C647BACD-1D49-48CC-AEE6-C3DD9D61BDD4}" srcOrd="0" destOrd="0" parTransId="{280B4D4B-19BE-4C12-A39B-A9E37CE2B89C}" sibTransId="{5F9D3D43-9178-47FD-978F-2E4610291147}"/>
    <dgm:cxn modelId="{7286A09E-6B97-4129-8A65-9A1E3894B8F0}" srcId="{B781267E-B4CC-4C5A-BF59-338FC5DBAC28}" destId="{20A13362-7167-4E1D-89A0-8F325CAF75CD}" srcOrd="3" destOrd="0" parTransId="{6060A347-E80D-4E9C-AC2C-037E840FD9B1}" sibTransId="{49944DED-D753-4FA0-A445-8DA6B148CB1E}"/>
    <dgm:cxn modelId="{14B13BAC-9245-4163-8F2B-7A1862BC69B0}" type="presOf" srcId="{C647BACD-1D49-48CC-AEE6-C3DD9D61BDD4}" destId="{3D1DB18F-7E55-4842-ADAC-466269AD7ED2}" srcOrd="0" destOrd="0" presId="urn:microsoft.com/office/officeart/2005/8/layout/list1"/>
    <dgm:cxn modelId="{8CB98CAC-65CC-4E6E-83C2-0501A472A09A}" srcId="{8E058BB4-A64D-41FE-8CF8-9B8B1545C4AE}" destId="{C4A22BEF-9B1F-41FA-9EFA-846B4502DE85}" srcOrd="1" destOrd="0" parTransId="{AE1AC1DF-B31B-4BD5-A279-A9AED63576E1}" sibTransId="{88670B41-3873-456A-9595-5C8B24189179}"/>
    <dgm:cxn modelId="{632016B7-349F-4044-9FCA-925C395D864A}" srcId="{B781267E-B4CC-4C5A-BF59-338FC5DBAC28}" destId="{09F8C03A-A6D3-435D-BA02-96CF80609EF6}" srcOrd="0" destOrd="0" parTransId="{652EE0B7-E378-4F88-8195-82498068A01F}" sibTransId="{889A526C-BB51-4FE8-AC03-A1293931BA19}"/>
    <dgm:cxn modelId="{E13768C8-3629-473F-96B7-19886F157D3F}" type="presOf" srcId="{B781267E-B4CC-4C5A-BF59-338FC5DBAC28}" destId="{C19C62AA-F4B9-47C0-A43E-96C961F7E3B3}" srcOrd="0" destOrd="0" presId="urn:microsoft.com/office/officeart/2005/8/layout/list1"/>
    <dgm:cxn modelId="{619483C9-8E33-4E32-9FE6-1E9FC892D140}" type="presOf" srcId="{37140057-D61F-48DA-9D75-4BDFBD94EE7C}" destId="{66787609-6647-460E-8CBF-9232026C1E89}" srcOrd="0" destOrd="0" presId="urn:microsoft.com/office/officeart/2005/8/layout/list1"/>
    <dgm:cxn modelId="{55C1EEC9-3B41-4819-8662-E94AC423C5FC}" type="presOf" srcId="{09F8C03A-A6D3-435D-BA02-96CF80609EF6}" destId="{8DD102FD-D3BB-415F-B6F2-15F35A23EDB9}" srcOrd="0" destOrd="0" presId="urn:microsoft.com/office/officeart/2005/8/layout/list1"/>
    <dgm:cxn modelId="{0A3E46CA-4EF5-4779-A787-481D1C051D41}" type="presOf" srcId="{37140057-D61F-48DA-9D75-4BDFBD94EE7C}" destId="{9B64896D-02F9-4921-8A41-EEEC2B233416}" srcOrd="1" destOrd="0" presId="urn:microsoft.com/office/officeart/2005/8/layout/list1"/>
    <dgm:cxn modelId="{5512ABD2-96E2-407B-856A-4910DD47F7DD}" type="presOf" srcId="{A9A295B1-455B-4627-B548-7BE46F11181D}" destId="{99A95DD6-E8D6-478B-A364-2AC585FCA62E}" srcOrd="0" destOrd="0" presId="urn:microsoft.com/office/officeart/2005/8/layout/list1"/>
    <dgm:cxn modelId="{961A91D5-1D54-4B8E-86C0-24F98B700A67}" type="presOf" srcId="{8E058BB4-A64D-41FE-8CF8-9B8B1545C4AE}" destId="{41B06E80-DC92-4003-AA92-028DCAEA30EB}" srcOrd="0" destOrd="0" presId="urn:microsoft.com/office/officeart/2005/8/layout/list1"/>
    <dgm:cxn modelId="{089EDDE9-15DF-467D-927C-B26E34021C21}" type="presOf" srcId="{20A13362-7167-4E1D-89A0-8F325CAF75CD}" destId="{5D55AD4B-ED1A-4CF1-A33D-43776031DE2C}" srcOrd="0" destOrd="0" presId="urn:microsoft.com/office/officeart/2005/8/layout/list1"/>
    <dgm:cxn modelId="{480F5AEF-7DCE-4546-B647-782033660CA3}" srcId="{B781267E-B4CC-4C5A-BF59-338FC5DBAC28}" destId="{DDC48505-0144-4FD9-8E93-1C110F6BC5C8}" srcOrd="4" destOrd="0" parTransId="{DD8C3C71-B6F8-4703-AA50-80CA0FE5F474}" sibTransId="{76DF55D1-B106-485B-ABB6-A6DC9B674F2D}"/>
    <dgm:cxn modelId="{32C50A76-F8D7-4F0F-958F-AF9123C10CDE}" type="presParOf" srcId="{C19C62AA-F4B9-47C0-A43E-96C961F7E3B3}" destId="{E0F865E7-5B44-4343-9B10-85140DA0CBDD}" srcOrd="0" destOrd="0" presId="urn:microsoft.com/office/officeart/2005/8/layout/list1"/>
    <dgm:cxn modelId="{A96B96E2-8EA9-46AC-96A2-9A709FEF70DA}" type="presParOf" srcId="{E0F865E7-5B44-4343-9B10-85140DA0CBDD}" destId="{8DD102FD-D3BB-415F-B6F2-15F35A23EDB9}" srcOrd="0" destOrd="0" presId="urn:microsoft.com/office/officeart/2005/8/layout/list1"/>
    <dgm:cxn modelId="{DB32CF6C-5632-49F4-A3F0-4F10EBA617ED}" type="presParOf" srcId="{E0F865E7-5B44-4343-9B10-85140DA0CBDD}" destId="{379E93FC-B25D-4C04-865F-4E29FF3B1FED}" srcOrd="1" destOrd="0" presId="urn:microsoft.com/office/officeart/2005/8/layout/list1"/>
    <dgm:cxn modelId="{CA68A33D-1750-48E9-8B01-06BA1C0E9EF4}" type="presParOf" srcId="{C19C62AA-F4B9-47C0-A43E-96C961F7E3B3}" destId="{9EB8C37F-9172-40AA-850A-E57EA49CC3D1}" srcOrd="1" destOrd="0" presId="urn:microsoft.com/office/officeart/2005/8/layout/list1"/>
    <dgm:cxn modelId="{400A034A-E905-4C6C-A62C-FA0A9239917D}" type="presParOf" srcId="{C19C62AA-F4B9-47C0-A43E-96C961F7E3B3}" destId="{D9C4DB12-E624-469D-9E7C-8B321A31FCA5}" srcOrd="2" destOrd="0" presId="urn:microsoft.com/office/officeart/2005/8/layout/list1"/>
    <dgm:cxn modelId="{3DBE43B8-2BCD-4B78-9063-C6A805F426D7}" type="presParOf" srcId="{C19C62AA-F4B9-47C0-A43E-96C961F7E3B3}" destId="{8371FF1C-40DA-4298-9F7F-0EE99A4E8332}" srcOrd="3" destOrd="0" presId="urn:microsoft.com/office/officeart/2005/8/layout/list1"/>
    <dgm:cxn modelId="{34F8953E-AADC-4E39-9B42-B853BE56AC0E}" type="presParOf" srcId="{C19C62AA-F4B9-47C0-A43E-96C961F7E3B3}" destId="{BB7EE9BC-6CDA-4EED-BA26-45563AD9B91E}" srcOrd="4" destOrd="0" presId="urn:microsoft.com/office/officeart/2005/8/layout/list1"/>
    <dgm:cxn modelId="{C8F0C71E-35E8-4BC0-A029-D3D90DCE63D1}" type="presParOf" srcId="{BB7EE9BC-6CDA-4EED-BA26-45563AD9B91E}" destId="{7E8A9CBE-D36F-4E6A-8A69-DE5D1C4778F7}" srcOrd="0" destOrd="0" presId="urn:microsoft.com/office/officeart/2005/8/layout/list1"/>
    <dgm:cxn modelId="{C077EAF6-92CF-4CC0-B983-B5B99A6B4F26}" type="presParOf" srcId="{BB7EE9BC-6CDA-4EED-BA26-45563AD9B91E}" destId="{4FD538A8-35AF-45A4-9B84-3B83D6F83F17}" srcOrd="1" destOrd="0" presId="urn:microsoft.com/office/officeart/2005/8/layout/list1"/>
    <dgm:cxn modelId="{2F653F01-A039-45A4-B962-0DC0DA75CC12}" type="presParOf" srcId="{C19C62AA-F4B9-47C0-A43E-96C961F7E3B3}" destId="{4545F951-C718-4E2C-A50F-A87FC9746F1B}" srcOrd="5" destOrd="0" presId="urn:microsoft.com/office/officeart/2005/8/layout/list1"/>
    <dgm:cxn modelId="{86972C69-DC98-486C-8917-EFA024C12899}" type="presParOf" srcId="{C19C62AA-F4B9-47C0-A43E-96C961F7E3B3}" destId="{A3C7DD9E-6C7A-42F2-BAAC-D908FA4F8BE0}" srcOrd="6" destOrd="0" presId="urn:microsoft.com/office/officeart/2005/8/layout/list1"/>
    <dgm:cxn modelId="{CBFE95FE-00E9-4DBA-A4C8-151982E27A81}" type="presParOf" srcId="{C19C62AA-F4B9-47C0-A43E-96C961F7E3B3}" destId="{A0DCA52C-3E90-4AE0-BEBA-3E0758AE828A}" srcOrd="7" destOrd="0" presId="urn:microsoft.com/office/officeart/2005/8/layout/list1"/>
    <dgm:cxn modelId="{CD7DAC0D-C202-42B8-AE6E-4E4A222584E9}" type="presParOf" srcId="{C19C62AA-F4B9-47C0-A43E-96C961F7E3B3}" destId="{2BB64B01-EE44-4007-858E-421ABAEDE884}" srcOrd="8" destOrd="0" presId="urn:microsoft.com/office/officeart/2005/8/layout/list1"/>
    <dgm:cxn modelId="{C5D9CFAA-03B1-4C05-BD8C-6A1FE9240E53}" type="presParOf" srcId="{2BB64B01-EE44-4007-858E-421ABAEDE884}" destId="{99A95DD6-E8D6-478B-A364-2AC585FCA62E}" srcOrd="0" destOrd="0" presId="urn:microsoft.com/office/officeart/2005/8/layout/list1"/>
    <dgm:cxn modelId="{D9839F8A-195A-4E59-915E-870AFEA28E02}" type="presParOf" srcId="{2BB64B01-EE44-4007-858E-421ABAEDE884}" destId="{7DBF82AF-D4CA-482A-AFA6-33FCA87ADC19}" srcOrd="1" destOrd="0" presId="urn:microsoft.com/office/officeart/2005/8/layout/list1"/>
    <dgm:cxn modelId="{8DEE279C-DA30-4DF4-B734-6B1BEC453148}" type="presParOf" srcId="{C19C62AA-F4B9-47C0-A43E-96C961F7E3B3}" destId="{DD17C747-5D7F-42E2-B37E-FE112E2DDA37}" srcOrd="9" destOrd="0" presId="urn:microsoft.com/office/officeart/2005/8/layout/list1"/>
    <dgm:cxn modelId="{8AE09EA1-2531-43C4-B183-E4D60418C34E}" type="presParOf" srcId="{C19C62AA-F4B9-47C0-A43E-96C961F7E3B3}" destId="{7C5211C3-56E1-491F-9744-16CD5A4FD92B}" srcOrd="10" destOrd="0" presId="urn:microsoft.com/office/officeart/2005/8/layout/list1"/>
    <dgm:cxn modelId="{CC077E6A-1FF7-4459-945F-E82F1CF7CF67}" type="presParOf" srcId="{C19C62AA-F4B9-47C0-A43E-96C961F7E3B3}" destId="{183F722E-5991-4336-80C7-3B133835663F}" srcOrd="11" destOrd="0" presId="urn:microsoft.com/office/officeart/2005/8/layout/list1"/>
    <dgm:cxn modelId="{1C6EACEC-3E5E-455E-9D08-1D0E9A13FCCA}" type="presParOf" srcId="{C19C62AA-F4B9-47C0-A43E-96C961F7E3B3}" destId="{2B06D80C-EDC3-45BA-A873-90AC7A0431B0}" srcOrd="12" destOrd="0" presId="urn:microsoft.com/office/officeart/2005/8/layout/list1"/>
    <dgm:cxn modelId="{2853D93B-974F-4574-95DB-21D4C9EAADAE}" type="presParOf" srcId="{2B06D80C-EDC3-45BA-A873-90AC7A0431B0}" destId="{5D55AD4B-ED1A-4CF1-A33D-43776031DE2C}" srcOrd="0" destOrd="0" presId="urn:microsoft.com/office/officeart/2005/8/layout/list1"/>
    <dgm:cxn modelId="{8A49AC70-841C-4D7A-9182-B1A25E32BBED}" type="presParOf" srcId="{2B06D80C-EDC3-45BA-A873-90AC7A0431B0}" destId="{21C8ACE0-BBD1-4451-A123-82F8CC0A0D7E}" srcOrd="1" destOrd="0" presId="urn:microsoft.com/office/officeart/2005/8/layout/list1"/>
    <dgm:cxn modelId="{D4BDBF83-6816-42A3-A529-3FFF79D3D8FA}" type="presParOf" srcId="{C19C62AA-F4B9-47C0-A43E-96C961F7E3B3}" destId="{B74872D9-5E79-415F-B031-3277B513C6FE}" srcOrd="13" destOrd="0" presId="urn:microsoft.com/office/officeart/2005/8/layout/list1"/>
    <dgm:cxn modelId="{57D99D3D-9FBB-4543-B289-5E7E7BA5A5AC}" type="presParOf" srcId="{C19C62AA-F4B9-47C0-A43E-96C961F7E3B3}" destId="{A117ED67-AF4C-48B6-9CE6-FEA810AA6BFB}" srcOrd="14" destOrd="0" presId="urn:microsoft.com/office/officeart/2005/8/layout/list1"/>
    <dgm:cxn modelId="{69C14DDB-6777-4E1C-9CBE-33EA51BCD9C4}" type="presParOf" srcId="{C19C62AA-F4B9-47C0-A43E-96C961F7E3B3}" destId="{FEAE6484-141D-43A4-8B23-6B4F15C46CEA}" srcOrd="15" destOrd="0" presId="urn:microsoft.com/office/officeart/2005/8/layout/list1"/>
    <dgm:cxn modelId="{D17BB6A4-C0C1-4C61-A34D-63A4854C0ACA}" type="presParOf" srcId="{C19C62AA-F4B9-47C0-A43E-96C961F7E3B3}" destId="{517D72FC-5051-4880-81D4-527B45E2907E}" srcOrd="16" destOrd="0" presId="urn:microsoft.com/office/officeart/2005/8/layout/list1"/>
    <dgm:cxn modelId="{56778AF2-68A3-4D61-94F6-3D2DCDCC577E}" type="presParOf" srcId="{517D72FC-5051-4880-81D4-527B45E2907E}" destId="{84AB9119-6D62-4F43-928F-6D91940DE298}" srcOrd="0" destOrd="0" presId="urn:microsoft.com/office/officeart/2005/8/layout/list1"/>
    <dgm:cxn modelId="{1E6FA951-397C-4A27-8E05-0F3E8615DD42}" type="presParOf" srcId="{517D72FC-5051-4880-81D4-527B45E2907E}" destId="{1ABEA282-D588-4B9B-9099-E7D30BB2D7B9}" srcOrd="1" destOrd="0" presId="urn:microsoft.com/office/officeart/2005/8/layout/list1"/>
    <dgm:cxn modelId="{26674D8F-D7FA-4FC8-A314-FEDFD778B0A7}" type="presParOf" srcId="{C19C62AA-F4B9-47C0-A43E-96C961F7E3B3}" destId="{D3959EC5-49CC-44C1-B151-A7C5164A499D}" srcOrd="17" destOrd="0" presId="urn:microsoft.com/office/officeart/2005/8/layout/list1"/>
    <dgm:cxn modelId="{8EB67929-CD45-4C17-BF8E-604D1B48364C}" type="presParOf" srcId="{C19C62AA-F4B9-47C0-A43E-96C961F7E3B3}" destId="{21498546-13D4-4A34-9DD1-916C09F52257}" srcOrd="18" destOrd="0" presId="urn:microsoft.com/office/officeart/2005/8/layout/list1"/>
    <dgm:cxn modelId="{D4BF0D4F-196D-4A9B-9491-EF2AB844BE8D}" type="presParOf" srcId="{C19C62AA-F4B9-47C0-A43E-96C961F7E3B3}" destId="{C5696714-3F33-479B-AB50-9DDF10693B2C}" srcOrd="19" destOrd="0" presId="urn:microsoft.com/office/officeart/2005/8/layout/list1"/>
    <dgm:cxn modelId="{455000B0-EDF3-489B-BA0B-54144405EDF3}" type="presParOf" srcId="{C19C62AA-F4B9-47C0-A43E-96C961F7E3B3}" destId="{8A7B5F90-F852-4F7A-9C24-23BA0A8D44AD}" srcOrd="20" destOrd="0" presId="urn:microsoft.com/office/officeart/2005/8/layout/list1"/>
    <dgm:cxn modelId="{75A4D032-7A86-4303-A0BB-F6CABE7A8698}" type="presParOf" srcId="{8A7B5F90-F852-4F7A-9C24-23BA0A8D44AD}" destId="{66787609-6647-460E-8CBF-9232026C1E89}" srcOrd="0" destOrd="0" presId="urn:microsoft.com/office/officeart/2005/8/layout/list1"/>
    <dgm:cxn modelId="{D11E448A-7B4B-47C9-94E9-65E18D497318}" type="presParOf" srcId="{8A7B5F90-F852-4F7A-9C24-23BA0A8D44AD}" destId="{9B64896D-02F9-4921-8A41-EEEC2B233416}" srcOrd="1" destOrd="0" presId="urn:microsoft.com/office/officeart/2005/8/layout/list1"/>
    <dgm:cxn modelId="{8514F462-AC1E-44AD-8B42-84D6DE64EABE}" type="presParOf" srcId="{C19C62AA-F4B9-47C0-A43E-96C961F7E3B3}" destId="{B0A14FBD-5A3D-4468-BC54-E1D4DDDEB371}" srcOrd="21" destOrd="0" presId="urn:microsoft.com/office/officeart/2005/8/layout/list1"/>
    <dgm:cxn modelId="{821C1230-AE9A-41E4-8B88-D146A8E106E1}" type="presParOf" srcId="{C19C62AA-F4B9-47C0-A43E-96C961F7E3B3}" destId="{30B0227B-264B-4258-9CEC-EE4E72243344}" srcOrd="22" destOrd="0" presId="urn:microsoft.com/office/officeart/2005/8/layout/list1"/>
    <dgm:cxn modelId="{91994498-AE5D-4EE7-B67A-BEFB68F5A754}" type="presParOf" srcId="{C19C62AA-F4B9-47C0-A43E-96C961F7E3B3}" destId="{0B6BC268-CE98-48D5-B864-F28B37FADAC4}" srcOrd="23" destOrd="0" presId="urn:microsoft.com/office/officeart/2005/8/layout/list1"/>
    <dgm:cxn modelId="{E7CEB268-001F-4B77-9240-155A82A5CF50}" type="presParOf" srcId="{C19C62AA-F4B9-47C0-A43E-96C961F7E3B3}" destId="{02B36F42-5C09-4EBE-BB30-1879C11C56CD}" srcOrd="24" destOrd="0" presId="urn:microsoft.com/office/officeart/2005/8/layout/list1"/>
    <dgm:cxn modelId="{F3D779DF-46CF-4F15-9945-35267FDBFBB6}" type="presParOf" srcId="{02B36F42-5C09-4EBE-BB30-1879C11C56CD}" destId="{41B06E80-DC92-4003-AA92-028DCAEA30EB}" srcOrd="0" destOrd="0" presId="urn:microsoft.com/office/officeart/2005/8/layout/list1"/>
    <dgm:cxn modelId="{735EE3B0-2545-4460-8947-6A34C1302079}" type="presParOf" srcId="{02B36F42-5C09-4EBE-BB30-1879C11C56CD}" destId="{5E49A6E9-E5B6-406E-88EB-FF1A74E7E286}" srcOrd="1" destOrd="0" presId="urn:microsoft.com/office/officeart/2005/8/layout/list1"/>
    <dgm:cxn modelId="{AA022602-35BB-4775-9843-BDE84B5B512E}" type="presParOf" srcId="{C19C62AA-F4B9-47C0-A43E-96C961F7E3B3}" destId="{E7820C2C-E504-42CD-AF06-001691147C05}" srcOrd="25" destOrd="0" presId="urn:microsoft.com/office/officeart/2005/8/layout/list1"/>
    <dgm:cxn modelId="{91E283BB-AEB2-4351-B17D-367ABEDDBF29}" type="presParOf" srcId="{C19C62AA-F4B9-47C0-A43E-96C961F7E3B3}" destId="{3D1DB18F-7E55-4842-ADAC-466269AD7ED2}"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8FFEEB-178D-47B8-A8F9-0BA9A1B18FDA}" type="doc">
      <dgm:prSet loTypeId="urn:microsoft.com/office/officeart/2005/8/layout/pList2" loCatId="list" qsTypeId="urn:microsoft.com/office/officeart/2005/8/quickstyle/3d1" qsCatId="3D" csTypeId="urn:microsoft.com/office/officeart/2005/8/colors/colorful4" csCatId="colorful" phldr="1"/>
      <dgm:spPr/>
      <dgm:t>
        <a:bodyPr/>
        <a:lstStyle/>
        <a:p>
          <a:endParaRPr lang="es-ES_tradnl"/>
        </a:p>
      </dgm:t>
    </dgm:pt>
    <dgm:pt modelId="{275F844E-1CCC-40CA-A7B5-6DA2A44BB009}">
      <dgm:prSet phldrT="[Texto]" custT="1"/>
      <dgm:spPr/>
      <dgm:t>
        <a:bodyPr/>
        <a:lstStyle/>
        <a:p>
          <a:r>
            <a:rPr lang="es-MX" sz="1600" b="1" dirty="0">
              <a:latin typeface="Segoe UI" panose="020B0502040204020203" pitchFamily="34" charset="0"/>
              <a:cs typeface="Segoe UI" panose="020B0502040204020203" pitchFamily="34" charset="0"/>
            </a:rPr>
            <a:t>ETAPA 1</a:t>
          </a:r>
          <a:endParaRPr lang="es-PA" sz="1600" b="1" dirty="0">
            <a:latin typeface="Segoe UI" panose="020B0502040204020203" pitchFamily="34" charset="0"/>
            <a:cs typeface="Segoe UI" panose="020B0502040204020203" pitchFamily="34" charset="0"/>
          </a:endParaRPr>
        </a:p>
        <a:p>
          <a:r>
            <a:rPr lang="es-PA" sz="1600" b="0" dirty="0">
              <a:latin typeface="Segoe UI" panose="020B0502040204020203" pitchFamily="34" charset="0"/>
              <a:cs typeface="Segoe UI" panose="020B0502040204020203" pitchFamily="34" charset="0"/>
            </a:rPr>
            <a:t>Anuncio de la Convocatoria</a:t>
          </a:r>
        </a:p>
        <a:p>
          <a:endParaRPr lang="es-ES_tradnl" sz="1600" dirty="0">
            <a:latin typeface="Segoe UI" panose="020B0502040204020203" pitchFamily="34" charset="0"/>
            <a:cs typeface="Segoe UI" panose="020B0502040204020203" pitchFamily="34" charset="0"/>
          </a:endParaRPr>
        </a:p>
      </dgm:t>
    </dgm:pt>
    <dgm:pt modelId="{12D59CA6-258B-48B3-A0ED-34342AC18779}" type="parTrans" cxnId="{7ADBD422-1698-4CF7-8D3C-D0CA4AB19E7C}">
      <dgm:prSet/>
      <dgm:spPr/>
      <dgm:t>
        <a:bodyPr/>
        <a:lstStyle/>
        <a:p>
          <a:endParaRPr lang="es-ES_tradnl" sz="1600">
            <a:latin typeface="Segoe UI" panose="020B0502040204020203" pitchFamily="34" charset="0"/>
            <a:cs typeface="Segoe UI" panose="020B0502040204020203" pitchFamily="34" charset="0"/>
          </a:endParaRPr>
        </a:p>
      </dgm:t>
    </dgm:pt>
    <dgm:pt modelId="{A578C3B1-E93E-4615-AE3C-C5AE23A23174}" type="sibTrans" cxnId="{7ADBD422-1698-4CF7-8D3C-D0CA4AB19E7C}">
      <dgm:prSet/>
      <dgm:spPr/>
      <dgm:t>
        <a:bodyPr/>
        <a:lstStyle/>
        <a:p>
          <a:endParaRPr lang="es-ES_tradnl" sz="1600">
            <a:latin typeface="Segoe UI" panose="020B0502040204020203" pitchFamily="34" charset="0"/>
            <a:cs typeface="Segoe UI" panose="020B0502040204020203" pitchFamily="34" charset="0"/>
          </a:endParaRPr>
        </a:p>
      </dgm:t>
    </dgm:pt>
    <dgm:pt modelId="{A2C5809F-74E9-45EC-8013-87CC35DB5DA0}">
      <dgm:prSet custT="1"/>
      <dgm:spPr/>
      <dgm:t>
        <a:bodyPr/>
        <a:lstStyle/>
        <a:p>
          <a:r>
            <a:rPr lang="es-PA" sz="1600" b="0" u="none" dirty="0">
              <a:latin typeface="Segoe UI" panose="020B0502040204020203" pitchFamily="34" charset="0"/>
              <a:cs typeface="Segoe UI" panose="020B0502040204020203" pitchFamily="34" charset="0"/>
            </a:rPr>
            <a:t>23 de julio de 2024</a:t>
          </a:r>
          <a:r>
            <a:rPr lang="es-PA" sz="1600" dirty="0">
              <a:latin typeface="Segoe UI" panose="020B0502040204020203" pitchFamily="34" charset="0"/>
              <a:cs typeface="Segoe UI" panose="020B0502040204020203" pitchFamily="34" charset="0"/>
            </a:rPr>
            <a:t> </a:t>
          </a:r>
          <a:endParaRPr lang="es-PA" sz="1600" b="0" u="none" dirty="0">
            <a:latin typeface="Segoe UI" panose="020B0502040204020203" pitchFamily="34" charset="0"/>
            <a:cs typeface="Segoe UI" panose="020B0502040204020203" pitchFamily="34" charset="0"/>
          </a:endParaRPr>
        </a:p>
      </dgm:t>
    </dgm:pt>
    <dgm:pt modelId="{2F97D79B-A930-4712-BEE6-B6B43C6C86D7}" type="parTrans" cxnId="{24D3E913-F5C9-4D6B-BC84-B0C5AD167872}">
      <dgm:prSet/>
      <dgm:spPr/>
      <dgm:t>
        <a:bodyPr/>
        <a:lstStyle/>
        <a:p>
          <a:endParaRPr lang="es-ES_tradnl" sz="1600">
            <a:latin typeface="Segoe UI" panose="020B0502040204020203" pitchFamily="34" charset="0"/>
            <a:cs typeface="Segoe UI" panose="020B0502040204020203" pitchFamily="34" charset="0"/>
          </a:endParaRPr>
        </a:p>
      </dgm:t>
    </dgm:pt>
    <dgm:pt modelId="{DCBCEDD0-A807-4D87-B567-9D50D1E8937F}" type="sibTrans" cxnId="{24D3E913-F5C9-4D6B-BC84-B0C5AD167872}">
      <dgm:prSet/>
      <dgm:spPr/>
      <dgm:t>
        <a:bodyPr/>
        <a:lstStyle/>
        <a:p>
          <a:endParaRPr lang="es-ES_tradnl" sz="1600">
            <a:latin typeface="Segoe UI" panose="020B0502040204020203" pitchFamily="34" charset="0"/>
            <a:cs typeface="Segoe UI" panose="020B0502040204020203" pitchFamily="34" charset="0"/>
          </a:endParaRPr>
        </a:p>
      </dgm:t>
    </dgm:pt>
    <dgm:pt modelId="{3C563377-F758-4F46-A6FF-3B85E866CD2B}">
      <dgm:prSet custT="1"/>
      <dgm:spPr/>
      <dgm:t>
        <a:bodyPr anchor="t"/>
        <a:lstStyle/>
        <a:p>
          <a:r>
            <a:rPr lang="es-PA" sz="1400" b="0" u="none" dirty="0">
              <a:latin typeface="Segoe UI" panose="020B0502040204020203" pitchFamily="34" charset="0"/>
              <a:cs typeface="Segoe UI" panose="020B0502040204020203" pitchFamily="34" charset="0"/>
            </a:rPr>
            <a:t>26 de septiembre de 2024 hasta la 1:00 p.m. hora exacta</a:t>
          </a:r>
          <a:endParaRPr lang="es-ES_tradnl" sz="1400" b="0" u="none" dirty="0">
            <a:latin typeface="Segoe UI" panose="020B0502040204020203" pitchFamily="34" charset="0"/>
            <a:cs typeface="Segoe UI" panose="020B0502040204020203" pitchFamily="34" charset="0"/>
          </a:endParaRPr>
        </a:p>
      </dgm:t>
    </dgm:pt>
    <dgm:pt modelId="{24D83C1C-5FCF-4608-BB80-482568344714}" type="parTrans" cxnId="{551CE24E-6D4B-4F10-9463-9D3C711A56A7}">
      <dgm:prSet/>
      <dgm:spPr/>
      <dgm:t>
        <a:bodyPr/>
        <a:lstStyle/>
        <a:p>
          <a:endParaRPr lang="es-ES_tradnl" sz="1600">
            <a:latin typeface="Segoe UI" panose="020B0502040204020203" pitchFamily="34" charset="0"/>
            <a:cs typeface="Segoe UI" panose="020B0502040204020203" pitchFamily="34" charset="0"/>
          </a:endParaRPr>
        </a:p>
      </dgm:t>
    </dgm:pt>
    <dgm:pt modelId="{6664EB88-5017-4CC6-957E-B43244F737E9}" type="sibTrans" cxnId="{551CE24E-6D4B-4F10-9463-9D3C711A56A7}">
      <dgm:prSet/>
      <dgm:spPr/>
      <dgm:t>
        <a:bodyPr/>
        <a:lstStyle/>
        <a:p>
          <a:endParaRPr lang="es-ES_tradnl" sz="1600">
            <a:latin typeface="Segoe UI" panose="020B0502040204020203" pitchFamily="34" charset="0"/>
            <a:cs typeface="Segoe UI" panose="020B0502040204020203" pitchFamily="34" charset="0"/>
          </a:endParaRPr>
        </a:p>
      </dgm:t>
    </dgm:pt>
    <dgm:pt modelId="{BD02763C-6458-4F3C-BA84-056E2A4A4F2E}">
      <dgm:prSet custT="1"/>
      <dgm:spPr/>
      <dgm:t>
        <a:bodyPr/>
        <a:lstStyle/>
        <a:p>
          <a:r>
            <a:rPr lang="es-PA" sz="1600" b="1" dirty="0">
              <a:latin typeface="Segoe UI" panose="020B0502040204020203" pitchFamily="34" charset="0"/>
              <a:cs typeface="Segoe UI" panose="020B0502040204020203" pitchFamily="34" charset="0"/>
            </a:rPr>
            <a:t>Etapa 2</a:t>
          </a:r>
        </a:p>
        <a:p>
          <a:r>
            <a:rPr lang="es-PA" sz="1400" dirty="0">
              <a:latin typeface="Segoe UI" panose="020B0502040204020203" pitchFamily="34" charset="0"/>
              <a:cs typeface="Segoe UI" panose="020B0502040204020203" pitchFamily="34" charset="0"/>
            </a:rPr>
            <a:t>Asistencia técnica al postulante (Clínicas presenciales)</a:t>
          </a:r>
        </a:p>
      </dgm:t>
    </dgm:pt>
    <dgm:pt modelId="{288936BB-C47D-4B7F-AC69-1DF1FF8C5299}" type="sibTrans" cxnId="{F37AA365-3E53-414A-8BB1-FD6957A7F698}">
      <dgm:prSet/>
      <dgm:spPr/>
      <dgm:t>
        <a:bodyPr/>
        <a:lstStyle/>
        <a:p>
          <a:endParaRPr lang="es-ES_tradnl" sz="1600">
            <a:latin typeface="Segoe UI" panose="020B0502040204020203" pitchFamily="34" charset="0"/>
            <a:cs typeface="Segoe UI" panose="020B0502040204020203" pitchFamily="34" charset="0"/>
          </a:endParaRPr>
        </a:p>
      </dgm:t>
    </dgm:pt>
    <dgm:pt modelId="{826FD71A-D03A-489F-B5AE-1A093D7E703F}" type="parTrans" cxnId="{F37AA365-3E53-414A-8BB1-FD6957A7F698}">
      <dgm:prSet/>
      <dgm:spPr/>
      <dgm:t>
        <a:bodyPr/>
        <a:lstStyle/>
        <a:p>
          <a:endParaRPr lang="es-ES_tradnl" sz="1600">
            <a:latin typeface="Segoe UI" panose="020B0502040204020203" pitchFamily="34" charset="0"/>
            <a:cs typeface="Segoe UI" panose="020B0502040204020203" pitchFamily="34" charset="0"/>
          </a:endParaRPr>
        </a:p>
      </dgm:t>
    </dgm:pt>
    <dgm:pt modelId="{53940212-854B-4E2A-A4BB-8CA54600D9B5}">
      <dgm:prSet custT="1"/>
      <dgm:spPr/>
      <dgm:t>
        <a:bodyPr anchor="t"/>
        <a:lstStyle/>
        <a:p>
          <a:pPr algn="l">
            <a:buFont typeface="Arial" panose="020B0604020202020204" pitchFamily="34" charset="0"/>
            <a:buChar char="•"/>
          </a:pPr>
          <a:r>
            <a:rPr lang="es-PA" sz="1600" b="1" dirty="0">
              <a:latin typeface="Segoe UI" panose="020B0502040204020203" pitchFamily="34" charset="0"/>
              <a:cs typeface="Segoe UI" panose="020B0502040204020203" pitchFamily="34" charset="0"/>
            </a:rPr>
            <a:t>29 de julio 2024 </a:t>
          </a:r>
          <a:r>
            <a:rPr lang="es-PA" sz="1600" b="0" dirty="0">
              <a:latin typeface="Segoe UI" panose="020B0502040204020203" pitchFamily="34" charset="0"/>
              <a:cs typeface="Segoe UI" panose="020B0502040204020203" pitchFamily="34" charset="0"/>
            </a:rPr>
            <a:t>Región Occidental</a:t>
          </a:r>
        </a:p>
      </dgm:t>
    </dgm:pt>
    <dgm:pt modelId="{F56047F3-1543-4844-8F88-E673A633939B}" type="sibTrans" cxnId="{DE2C009B-7E84-4E48-85EA-8F26E8D12B9F}">
      <dgm:prSet/>
      <dgm:spPr/>
      <dgm:t>
        <a:bodyPr/>
        <a:lstStyle/>
        <a:p>
          <a:endParaRPr lang="es-ES_tradnl" sz="1600">
            <a:latin typeface="Segoe UI" panose="020B0502040204020203" pitchFamily="34" charset="0"/>
            <a:cs typeface="Segoe UI" panose="020B0502040204020203" pitchFamily="34" charset="0"/>
          </a:endParaRPr>
        </a:p>
      </dgm:t>
    </dgm:pt>
    <dgm:pt modelId="{091DDB47-45E7-4618-AD8F-90FDB63543B8}" type="parTrans" cxnId="{DE2C009B-7E84-4E48-85EA-8F26E8D12B9F}">
      <dgm:prSet/>
      <dgm:spPr/>
      <dgm:t>
        <a:bodyPr/>
        <a:lstStyle/>
        <a:p>
          <a:endParaRPr lang="es-ES_tradnl" sz="1600">
            <a:latin typeface="Segoe UI" panose="020B0502040204020203" pitchFamily="34" charset="0"/>
            <a:cs typeface="Segoe UI" panose="020B0502040204020203" pitchFamily="34" charset="0"/>
          </a:endParaRPr>
        </a:p>
      </dgm:t>
    </dgm:pt>
    <dgm:pt modelId="{1008C317-6A79-484D-9EA6-F43369F2D5CA}">
      <dgm:prSet custT="1"/>
      <dgm:spPr/>
      <dgm:t>
        <a:bodyPr anchor="t"/>
        <a:lstStyle/>
        <a:p>
          <a:pPr algn="l"/>
          <a:r>
            <a:rPr lang="es-PA" sz="1600" b="1" dirty="0">
              <a:latin typeface="Segoe UI" panose="020B0502040204020203" pitchFamily="34" charset="0"/>
              <a:cs typeface="Segoe UI" panose="020B0502040204020203" pitchFamily="34" charset="0"/>
            </a:rPr>
            <a:t>30 Y 31 de julio 2024          </a:t>
          </a:r>
          <a:r>
            <a:rPr lang="es-PA" sz="1600" b="0" dirty="0">
              <a:latin typeface="Segoe UI" panose="020B0502040204020203" pitchFamily="34" charset="0"/>
              <a:cs typeface="Segoe UI" panose="020B0502040204020203" pitchFamily="34" charset="0"/>
            </a:rPr>
            <a:t>Región Central</a:t>
          </a:r>
        </a:p>
      </dgm:t>
    </dgm:pt>
    <dgm:pt modelId="{F341DBE2-D9B7-430B-BD4C-2B59BF294FDC}" type="sibTrans" cxnId="{6E112EEC-EAD8-4AE8-BF7C-B116BA9FFAE6}">
      <dgm:prSet/>
      <dgm:spPr/>
      <dgm:t>
        <a:bodyPr/>
        <a:lstStyle/>
        <a:p>
          <a:endParaRPr lang="es-ES_tradnl" sz="1600">
            <a:latin typeface="Segoe UI" panose="020B0502040204020203" pitchFamily="34" charset="0"/>
            <a:cs typeface="Segoe UI" panose="020B0502040204020203" pitchFamily="34" charset="0"/>
          </a:endParaRPr>
        </a:p>
      </dgm:t>
    </dgm:pt>
    <dgm:pt modelId="{034D2EF8-A9CE-4644-A85B-D0703D108A1A}" type="parTrans" cxnId="{6E112EEC-EAD8-4AE8-BF7C-B116BA9FFAE6}">
      <dgm:prSet/>
      <dgm:spPr/>
      <dgm:t>
        <a:bodyPr/>
        <a:lstStyle/>
        <a:p>
          <a:endParaRPr lang="es-ES_tradnl" sz="1600">
            <a:latin typeface="Segoe UI" panose="020B0502040204020203" pitchFamily="34" charset="0"/>
            <a:cs typeface="Segoe UI" panose="020B0502040204020203" pitchFamily="34" charset="0"/>
          </a:endParaRPr>
        </a:p>
      </dgm:t>
    </dgm:pt>
    <dgm:pt modelId="{970EABB2-4CDC-40D2-AECB-991225FF7B25}">
      <dgm:prSet custT="1"/>
      <dgm:spPr/>
      <dgm:t>
        <a:bodyPr anchor="t"/>
        <a:lstStyle/>
        <a:p>
          <a:pPr algn="l"/>
          <a:r>
            <a:rPr lang="es-PA" sz="1600" b="1" dirty="0">
              <a:latin typeface="Segoe UI" panose="020B0502040204020203" pitchFamily="34" charset="0"/>
              <a:cs typeface="Segoe UI" panose="020B0502040204020203" pitchFamily="34" charset="0"/>
            </a:rPr>
            <a:t>02 de agosto 2024     </a:t>
          </a:r>
          <a:r>
            <a:rPr lang="es-PA" sz="1600" b="0" dirty="0">
              <a:latin typeface="Segoe UI" panose="020B0502040204020203" pitchFamily="34" charset="0"/>
              <a:cs typeface="Segoe UI" panose="020B0502040204020203" pitchFamily="34" charset="0"/>
            </a:rPr>
            <a:t>Región Oriental</a:t>
          </a:r>
        </a:p>
      </dgm:t>
    </dgm:pt>
    <dgm:pt modelId="{2CE4E7F1-C2D8-4D1D-ABB6-FFFB995ED122}" type="parTrans" cxnId="{05FDADE0-E064-4CA7-8530-1BB3F6D2DDB8}">
      <dgm:prSet/>
      <dgm:spPr/>
      <dgm:t>
        <a:bodyPr/>
        <a:lstStyle/>
        <a:p>
          <a:endParaRPr lang="es-ES_tradnl" sz="1600"/>
        </a:p>
      </dgm:t>
    </dgm:pt>
    <dgm:pt modelId="{1ED34C56-326B-4DBF-98D1-D5F9CD73377C}" type="sibTrans" cxnId="{05FDADE0-E064-4CA7-8530-1BB3F6D2DDB8}">
      <dgm:prSet/>
      <dgm:spPr/>
      <dgm:t>
        <a:bodyPr/>
        <a:lstStyle/>
        <a:p>
          <a:endParaRPr lang="es-ES_tradnl" sz="1600"/>
        </a:p>
      </dgm:t>
    </dgm:pt>
    <dgm:pt modelId="{7D82BCD7-0967-483A-917C-D5928E9995AD}">
      <dgm:prSet custT="1"/>
      <dgm:spPr/>
      <dgm:t>
        <a:bodyPr anchor="t"/>
        <a:lstStyle/>
        <a:p>
          <a:pPr algn="l"/>
          <a:r>
            <a:rPr lang="es-PA" sz="1600" b="1" dirty="0">
              <a:latin typeface="Segoe UI" panose="020B0502040204020203" pitchFamily="34" charset="0"/>
              <a:cs typeface="Segoe UI" panose="020B0502040204020203" pitchFamily="34" charset="0"/>
            </a:rPr>
            <a:t>Etapa 3</a:t>
          </a:r>
        </a:p>
        <a:p>
          <a:pPr algn="l"/>
          <a:r>
            <a:rPr lang="es-PA" sz="1600" dirty="0">
              <a:latin typeface="Segoe UI" panose="020B0502040204020203" pitchFamily="34" charset="0"/>
              <a:cs typeface="Segoe UI" panose="020B0502040204020203" pitchFamily="34" charset="0"/>
            </a:rPr>
            <a:t>Presentación y recibo de propuesta</a:t>
          </a:r>
          <a:endParaRPr lang="es-PA" sz="1600" b="0" dirty="0">
            <a:latin typeface="Segoe UI" panose="020B0502040204020203" pitchFamily="34" charset="0"/>
            <a:cs typeface="Segoe UI" panose="020B0502040204020203" pitchFamily="34" charset="0"/>
          </a:endParaRPr>
        </a:p>
      </dgm:t>
    </dgm:pt>
    <dgm:pt modelId="{EA99F5F3-41D4-4CA0-8DEE-511FF1CF2B65}" type="parTrans" cxnId="{19A4EF6A-1D87-40CB-891D-BA54E4306A75}">
      <dgm:prSet/>
      <dgm:spPr/>
      <dgm:t>
        <a:bodyPr/>
        <a:lstStyle/>
        <a:p>
          <a:endParaRPr lang="es-ES_tradnl" sz="1600"/>
        </a:p>
      </dgm:t>
    </dgm:pt>
    <dgm:pt modelId="{5B14194E-717F-4D7E-89B3-E51DA97F9B46}" type="sibTrans" cxnId="{19A4EF6A-1D87-40CB-891D-BA54E4306A75}">
      <dgm:prSet/>
      <dgm:spPr/>
      <dgm:t>
        <a:bodyPr/>
        <a:lstStyle/>
        <a:p>
          <a:endParaRPr lang="es-ES_tradnl" sz="1600"/>
        </a:p>
      </dgm:t>
    </dgm:pt>
    <dgm:pt modelId="{1E31D3B8-6992-4252-B00B-80A1FFBFCC33}">
      <dgm:prSet custT="1"/>
      <dgm:spPr/>
      <dgm:t>
        <a:bodyPr anchor="t"/>
        <a:lstStyle/>
        <a:p>
          <a:pPr algn="l"/>
          <a:r>
            <a:rPr lang="es-PA" sz="1600" b="1" dirty="0">
              <a:latin typeface="Segoe UI" panose="020B0502040204020203" pitchFamily="34" charset="0"/>
              <a:cs typeface="Segoe UI" panose="020B0502040204020203" pitchFamily="34" charset="0"/>
            </a:rPr>
            <a:t>09 de agosto de 2024</a:t>
          </a:r>
          <a:endParaRPr lang="es-PA" sz="1600" b="0" dirty="0">
            <a:latin typeface="Segoe UI" panose="020B0502040204020203" pitchFamily="34" charset="0"/>
            <a:cs typeface="Segoe UI" panose="020B0502040204020203" pitchFamily="34" charset="0"/>
          </a:endParaRPr>
        </a:p>
      </dgm:t>
    </dgm:pt>
    <dgm:pt modelId="{7B17A45B-795E-45BA-84D0-AA7828BC5255}" type="parTrans" cxnId="{016CA2F2-FE58-47FA-A60E-713562319918}">
      <dgm:prSet/>
      <dgm:spPr/>
      <dgm:t>
        <a:bodyPr/>
        <a:lstStyle/>
        <a:p>
          <a:endParaRPr lang="es-PA"/>
        </a:p>
      </dgm:t>
    </dgm:pt>
    <dgm:pt modelId="{2F5C6944-46F1-4BCB-A7E0-EE71148E7DDF}" type="sibTrans" cxnId="{016CA2F2-FE58-47FA-A60E-713562319918}">
      <dgm:prSet/>
      <dgm:spPr/>
      <dgm:t>
        <a:bodyPr/>
        <a:lstStyle/>
        <a:p>
          <a:endParaRPr lang="es-PA"/>
        </a:p>
      </dgm:t>
    </dgm:pt>
    <dgm:pt modelId="{8B20ACF1-2AC5-4250-B650-4B14AE0CA5C4}">
      <dgm:prSet custT="1"/>
      <dgm:spPr/>
      <dgm:t>
        <a:bodyPr anchor="t"/>
        <a:lstStyle/>
        <a:p>
          <a:pPr algn="l"/>
          <a:r>
            <a:rPr lang="es-MX" sz="1600" b="0" dirty="0">
              <a:latin typeface="Segoe UI" panose="020B0502040204020203" pitchFamily="34" charset="0"/>
              <a:cs typeface="Segoe UI" panose="020B0502040204020203" pitchFamily="34" charset="0"/>
            </a:rPr>
            <a:t>Clínicas Virtuales</a:t>
          </a:r>
          <a:endParaRPr lang="es-PA" sz="1600" b="0" dirty="0">
            <a:latin typeface="Segoe UI" panose="020B0502040204020203" pitchFamily="34" charset="0"/>
            <a:cs typeface="Segoe UI" panose="020B0502040204020203" pitchFamily="34" charset="0"/>
          </a:endParaRPr>
        </a:p>
      </dgm:t>
    </dgm:pt>
    <dgm:pt modelId="{D2058E90-35BF-464C-B6D2-C81A75CF0D5E}" type="parTrans" cxnId="{1DED2AC2-3750-431F-89D7-D09DDC258F2A}">
      <dgm:prSet/>
      <dgm:spPr/>
      <dgm:t>
        <a:bodyPr/>
        <a:lstStyle/>
        <a:p>
          <a:endParaRPr lang="es-PA"/>
        </a:p>
      </dgm:t>
    </dgm:pt>
    <dgm:pt modelId="{F2F040E2-6199-4694-83DD-DBF06C9A587D}" type="sibTrans" cxnId="{1DED2AC2-3750-431F-89D7-D09DDC258F2A}">
      <dgm:prSet/>
      <dgm:spPr/>
      <dgm:t>
        <a:bodyPr/>
        <a:lstStyle/>
        <a:p>
          <a:endParaRPr lang="es-PA"/>
        </a:p>
      </dgm:t>
    </dgm:pt>
    <dgm:pt modelId="{8EEF4A39-5E8D-4089-91D4-AB94A4B8FAE2}">
      <dgm:prSet custT="1"/>
      <dgm:spPr/>
      <dgm:t>
        <a:bodyPr anchor="t"/>
        <a:lstStyle/>
        <a:p>
          <a:pPr algn="l"/>
          <a:r>
            <a:rPr lang="es-PA" sz="1600" b="1" dirty="0">
              <a:latin typeface="Segoe UI" panose="020B0502040204020203" pitchFamily="34" charset="0"/>
              <a:cs typeface="Segoe UI" panose="020B0502040204020203" pitchFamily="34" charset="0"/>
            </a:rPr>
            <a:t>16 de agosto de 2024             </a:t>
          </a:r>
          <a:endParaRPr lang="es-PA" sz="1600" b="0" dirty="0">
            <a:latin typeface="Segoe UI" panose="020B0502040204020203" pitchFamily="34" charset="0"/>
            <a:cs typeface="Segoe UI" panose="020B0502040204020203" pitchFamily="34" charset="0"/>
          </a:endParaRPr>
        </a:p>
      </dgm:t>
    </dgm:pt>
    <dgm:pt modelId="{6D03A462-30E2-438B-99CC-D3CE39344518}" type="parTrans" cxnId="{442C2D76-95BD-4673-966C-934A9CE442BE}">
      <dgm:prSet/>
      <dgm:spPr/>
      <dgm:t>
        <a:bodyPr/>
        <a:lstStyle/>
        <a:p>
          <a:endParaRPr lang="es-PA"/>
        </a:p>
      </dgm:t>
    </dgm:pt>
    <dgm:pt modelId="{4B5EFEE1-4204-4BA0-816B-3D4A084E8695}" type="sibTrans" cxnId="{442C2D76-95BD-4673-966C-934A9CE442BE}">
      <dgm:prSet/>
      <dgm:spPr/>
      <dgm:t>
        <a:bodyPr/>
        <a:lstStyle/>
        <a:p>
          <a:endParaRPr lang="es-PA"/>
        </a:p>
      </dgm:t>
    </dgm:pt>
    <dgm:pt modelId="{43DF347D-A51C-42D5-86DB-E327C396B34F}" type="pres">
      <dgm:prSet presAssocID="{7A8FFEEB-178D-47B8-A8F9-0BA9A1B18FDA}" presName="Name0" presStyleCnt="0">
        <dgm:presLayoutVars>
          <dgm:dir/>
          <dgm:resizeHandles val="exact"/>
        </dgm:presLayoutVars>
      </dgm:prSet>
      <dgm:spPr/>
    </dgm:pt>
    <dgm:pt modelId="{733190E3-DFEC-44E3-ABE9-A40FD95D9DB9}" type="pres">
      <dgm:prSet presAssocID="{7A8FFEEB-178D-47B8-A8F9-0BA9A1B18FDA}" presName="bkgdShp" presStyleLbl="alignAccFollowNode1" presStyleIdx="0" presStyleCnt="1" custScaleX="96790" custScaleY="87114"/>
      <dgm:spPr>
        <a:ln>
          <a:noFill/>
        </a:ln>
      </dgm:spPr>
    </dgm:pt>
    <dgm:pt modelId="{B562A2F7-3B13-472C-9B24-8707A27C62BF}" type="pres">
      <dgm:prSet presAssocID="{7A8FFEEB-178D-47B8-A8F9-0BA9A1B18FDA}" presName="linComp" presStyleCnt="0"/>
      <dgm:spPr/>
    </dgm:pt>
    <dgm:pt modelId="{C4E54534-BB02-49AD-8ACF-02A98A26CA74}" type="pres">
      <dgm:prSet presAssocID="{275F844E-1CCC-40CA-A7B5-6DA2A44BB009}" presName="compNode" presStyleCnt="0"/>
      <dgm:spPr/>
    </dgm:pt>
    <dgm:pt modelId="{65514703-AB70-439A-856C-A657EAC282C2}" type="pres">
      <dgm:prSet presAssocID="{275F844E-1CCC-40CA-A7B5-6DA2A44BB009}" presName="node" presStyleLbl="node1" presStyleIdx="0" presStyleCnt="4" custScaleX="122860" custScaleY="101539" custLinFactNeighborX="-1460" custLinFactNeighborY="-3893">
        <dgm:presLayoutVars>
          <dgm:bulletEnabled val="1"/>
        </dgm:presLayoutVars>
      </dgm:prSet>
      <dgm:spPr/>
    </dgm:pt>
    <dgm:pt modelId="{6D440C0F-E91A-4511-9429-940A3E42863A}" type="pres">
      <dgm:prSet presAssocID="{275F844E-1CCC-40CA-A7B5-6DA2A44BB009}" presName="invisiNode" presStyleLbl="node1" presStyleIdx="0" presStyleCnt="4"/>
      <dgm:spPr/>
    </dgm:pt>
    <dgm:pt modelId="{FB17304D-2C15-4FE2-8259-B4EF29B5C86A}" type="pres">
      <dgm:prSet presAssocID="{275F844E-1CCC-40CA-A7B5-6DA2A44BB009}" presName="imagNode" presStyleLbl="fgImgPlace1" presStyleIdx="0" presStyleCnt="4" custScaleX="39876" custScaleY="24988" custLinFactNeighborX="-779" custLinFactNeighborY="7569"/>
      <dgm:spPr/>
    </dgm:pt>
    <dgm:pt modelId="{25D8028A-89A6-4446-8D67-40B88EF61AF7}" type="pres">
      <dgm:prSet presAssocID="{A578C3B1-E93E-4615-AE3C-C5AE23A23174}" presName="sibTrans" presStyleLbl="sibTrans2D1" presStyleIdx="0" presStyleCnt="0"/>
      <dgm:spPr/>
    </dgm:pt>
    <dgm:pt modelId="{6DBC1488-F7AF-4D4E-B255-F31D4D89C32D}" type="pres">
      <dgm:prSet presAssocID="{BD02763C-6458-4F3C-BA84-056E2A4A4F2E}" presName="compNode" presStyleCnt="0"/>
      <dgm:spPr/>
    </dgm:pt>
    <dgm:pt modelId="{1284531D-1094-4FBD-821F-89BCA33EA682}" type="pres">
      <dgm:prSet presAssocID="{BD02763C-6458-4F3C-BA84-056E2A4A4F2E}" presName="node" presStyleLbl="node1" presStyleIdx="1" presStyleCnt="4" custScaleX="129537" custLinFactNeighborX="2226" custLinFactNeighborY="-4217">
        <dgm:presLayoutVars>
          <dgm:bulletEnabled val="1"/>
        </dgm:presLayoutVars>
      </dgm:prSet>
      <dgm:spPr/>
    </dgm:pt>
    <dgm:pt modelId="{0B2E208E-7D70-4F7B-8548-DC8F32B1BCF8}" type="pres">
      <dgm:prSet presAssocID="{BD02763C-6458-4F3C-BA84-056E2A4A4F2E}" presName="invisiNode" presStyleLbl="node1" presStyleIdx="1" presStyleCnt="4"/>
      <dgm:spPr/>
    </dgm:pt>
    <dgm:pt modelId="{C207F2E3-9169-44B9-AC20-D794F44BF2F3}" type="pres">
      <dgm:prSet presAssocID="{BD02763C-6458-4F3C-BA84-056E2A4A4F2E}" presName="imagNode" presStyleLbl="fgImgPlace1" presStyleIdx="1" presStyleCnt="4" custScaleX="122543" custLinFactNeighborX="1502" custLinFactNeighborY="261"/>
      <dgm:spPr>
        <a:blipFill rotWithShape="1">
          <a:blip xmlns:r="http://schemas.openxmlformats.org/officeDocument/2006/relationships" r:embed="rId1"/>
          <a:srcRect/>
          <a:stretch>
            <a:fillRect l="-23000" r="-23000"/>
          </a:stretch>
        </a:blipFill>
        <a:scene3d>
          <a:camera prst="orthographicFront"/>
          <a:lightRig rig="flat" dir="t"/>
        </a:scene3d>
        <a:sp3d z="127000" prstMaterial="plastic">
          <a:bevelT w="133350" h="107950"/>
          <a:bevelB w="88900" h="31750" prst="angle"/>
        </a:sp3d>
      </dgm:spPr>
    </dgm:pt>
    <dgm:pt modelId="{B35E9ABE-FD5C-4698-B658-79C48A656DA1}" type="pres">
      <dgm:prSet presAssocID="{288936BB-C47D-4B7F-AC69-1DF1FF8C5299}" presName="sibTrans" presStyleLbl="sibTrans2D1" presStyleIdx="0" presStyleCnt="0"/>
      <dgm:spPr/>
    </dgm:pt>
    <dgm:pt modelId="{C519E216-A757-42E3-B1FA-AC3339D194C5}" type="pres">
      <dgm:prSet presAssocID="{8B20ACF1-2AC5-4250-B650-4B14AE0CA5C4}" presName="compNode" presStyleCnt="0"/>
      <dgm:spPr/>
    </dgm:pt>
    <dgm:pt modelId="{B88878F3-D845-4320-AE9F-C57CB459798B}" type="pres">
      <dgm:prSet presAssocID="{8B20ACF1-2AC5-4250-B650-4B14AE0CA5C4}" presName="node" presStyleLbl="node1" presStyleIdx="2" presStyleCnt="4" custScaleX="115789" custLinFactNeighborX="5924" custLinFactNeighborY="-4217">
        <dgm:presLayoutVars>
          <dgm:bulletEnabled val="1"/>
        </dgm:presLayoutVars>
      </dgm:prSet>
      <dgm:spPr/>
    </dgm:pt>
    <dgm:pt modelId="{AA52F316-F9A4-41AF-AE1D-4FF550BBC7B2}" type="pres">
      <dgm:prSet presAssocID="{8B20ACF1-2AC5-4250-B650-4B14AE0CA5C4}" presName="invisiNode" presStyleLbl="node1" presStyleIdx="2" presStyleCnt="4"/>
      <dgm:spPr/>
    </dgm:pt>
    <dgm:pt modelId="{297895E9-7395-4268-8BDD-7CB7DA142B4B}" type="pres">
      <dgm:prSet presAssocID="{8B20ACF1-2AC5-4250-B650-4B14AE0CA5C4}" presName="imagNode" presStyleLbl="fgImgPlace1" presStyleIdx="2" presStyleCnt="4" custScaleX="108712" custLinFactNeighborX="3962" custLinFactNeighborY="554"/>
      <dgm:spPr>
        <a:blipFill rotWithShape="1">
          <a:blip xmlns:r="http://schemas.openxmlformats.org/officeDocument/2006/relationships" r:embed="rId2"/>
          <a:srcRect/>
          <a:stretch>
            <a:fillRect l="-18000" r="-18000"/>
          </a:stretch>
        </a:blipFill>
        <a:scene3d>
          <a:camera prst="orthographicFront"/>
          <a:lightRig rig="flat" dir="t"/>
        </a:scene3d>
        <a:sp3d z="127000" prstMaterial="plastic">
          <a:bevelT w="152400" h="114300"/>
          <a:bevelB w="88900" h="31750" prst="angle"/>
        </a:sp3d>
      </dgm:spPr>
    </dgm:pt>
    <dgm:pt modelId="{49268BB0-47A2-451A-A83B-4AA3EA9A6E2F}" type="pres">
      <dgm:prSet presAssocID="{F2F040E2-6199-4694-83DD-DBF06C9A587D}" presName="sibTrans" presStyleLbl="sibTrans2D1" presStyleIdx="0" presStyleCnt="0"/>
      <dgm:spPr/>
    </dgm:pt>
    <dgm:pt modelId="{B09EBB35-8993-4307-B3AF-ADBA3F964517}" type="pres">
      <dgm:prSet presAssocID="{7D82BCD7-0967-483A-917C-D5928E9995AD}" presName="compNode" presStyleCnt="0"/>
      <dgm:spPr/>
    </dgm:pt>
    <dgm:pt modelId="{2F24F50D-56FC-43B5-BD7B-5256AB27BED8}" type="pres">
      <dgm:prSet presAssocID="{7D82BCD7-0967-483A-917C-D5928E9995AD}" presName="node" presStyleLbl="node1" presStyleIdx="3" presStyleCnt="4" custScaleX="120153" custLinFactNeighborX="6348" custLinFactNeighborY="-4217">
        <dgm:presLayoutVars>
          <dgm:bulletEnabled val="1"/>
        </dgm:presLayoutVars>
      </dgm:prSet>
      <dgm:spPr/>
    </dgm:pt>
    <dgm:pt modelId="{D2D120F6-AE44-44C1-8CEC-DD3E3578BF24}" type="pres">
      <dgm:prSet presAssocID="{7D82BCD7-0967-483A-917C-D5928E9995AD}" presName="invisiNode" presStyleLbl="node1" presStyleIdx="3" presStyleCnt="4"/>
      <dgm:spPr/>
    </dgm:pt>
    <dgm:pt modelId="{35409CF4-F769-4715-99F2-0C27A5AD1976}" type="pres">
      <dgm:prSet presAssocID="{7D82BCD7-0967-483A-917C-D5928E9995AD}" presName="imagNode" presStyleLbl="fgImgPlace1" presStyleIdx="3" presStyleCnt="4" custScaleX="106320" custScaleY="101153" custLinFactNeighborX="5722" custLinFactNeighborY="553"/>
      <dgm:spPr>
        <a:blipFill rotWithShape="1">
          <a:blip xmlns:r="http://schemas.openxmlformats.org/officeDocument/2006/relationships" r:embed="rId3"/>
          <a:srcRect/>
          <a:stretch>
            <a:fillRect t="-2000" b="-2000"/>
          </a:stretch>
        </a:blipFill>
      </dgm:spPr>
    </dgm:pt>
  </dgm:ptLst>
  <dgm:cxnLst>
    <dgm:cxn modelId="{24D3E913-F5C9-4D6B-BC84-B0C5AD167872}" srcId="{275F844E-1CCC-40CA-A7B5-6DA2A44BB009}" destId="{A2C5809F-74E9-45EC-8013-87CC35DB5DA0}" srcOrd="0" destOrd="0" parTransId="{2F97D79B-A930-4712-BEE6-B6B43C6C86D7}" sibTransId="{DCBCEDD0-A807-4D87-B567-9D50D1E8937F}"/>
    <dgm:cxn modelId="{86373B15-A43B-4E99-B57A-0966AEF6708E}" type="presOf" srcId="{A578C3B1-E93E-4615-AE3C-C5AE23A23174}" destId="{25D8028A-89A6-4446-8D67-40B88EF61AF7}" srcOrd="0" destOrd="0" presId="urn:microsoft.com/office/officeart/2005/8/layout/pList2"/>
    <dgm:cxn modelId="{7ADBD422-1698-4CF7-8D3C-D0CA4AB19E7C}" srcId="{7A8FFEEB-178D-47B8-A8F9-0BA9A1B18FDA}" destId="{275F844E-1CCC-40CA-A7B5-6DA2A44BB009}" srcOrd="0" destOrd="0" parTransId="{12D59CA6-258B-48B3-A0ED-34342AC18779}" sibTransId="{A578C3B1-E93E-4615-AE3C-C5AE23A23174}"/>
    <dgm:cxn modelId="{5E92B827-12BC-4399-B872-A36D088EBC8D}" type="presOf" srcId="{1008C317-6A79-484D-9EA6-F43369F2D5CA}" destId="{1284531D-1094-4FBD-821F-89BCA33EA682}" srcOrd="0" destOrd="2" presId="urn:microsoft.com/office/officeart/2005/8/layout/pList2"/>
    <dgm:cxn modelId="{717BA429-6FA0-453D-A0AB-509356DD612B}" type="presOf" srcId="{3C563377-F758-4F46-A6FF-3B85E866CD2B}" destId="{2F24F50D-56FC-43B5-BD7B-5256AB27BED8}" srcOrd="0" destOrd="1" presId="urn:microsoft.com/office/officeart/2005/8/layout/pList2"/>
    <dgm:cxn modelId="{5DB0CE5B-80CD-4942-9ECF-E1031B1E712D}" type="presOf" srcId="{A2C5809F-74E9-45EC-8013-87CC35DB5DA0}" destId="{65514703-AB70-439A-856C-A657EAC282C2}" srcOrd="0" destOrd="1" presId="urn:microsoft.com/office/officeart/2005/8/layout/pList2"/>
    <dgm:cxn modelId="{11B97A5D-EE9C-47BC-9C52-0716EDED33BA}" type="presOf" srcId="{F2F040E2-6199-4694-83DD-DBF06C9A587D}" destId="{49268BB0-47A2-451A-A83B-4AA3EA9A6E2F}" srcOrd="0" destOrd="0" presId="urn:microsoft.com/office/officeart/2005/8/layout/pList2"/>
    <dgm:cxn modelId="{F37AA365-3E53-414A-8BB1-FD6957A7F698}" srcId="{7A8FFEEB-178D-47B8-A8F9-0BA9A1B18FDA}" destId="{BD02763C-6458-4F3C-BA84-056E2A4A4F2E}" srcOrd="1" destOrd="0" parTransId="{826FD71A-D03A-489F-B5AE-1A093D7E703F}" sibTransId="{288936BB-C47D-4B7F-AC69-1DF1FF8C5299}"/>
    <dgm:cxn modelId="{19A4EF6A-1D87-40CB-891D-BA54E4306A75}" srcId="{7A8FFEEB-178D-47B8-A8F9-0BA9A1B18FDA}" destId="{7D82BCD7-0967-483A-917C-D5928E9995AD}" srcOrd="3" destOrd="0" parTransId="{EA99F5F3-41D4-4CA0-8DEE-511FF1CF2B65}" sibTransId="{5B14194E-717F-4D7E-89B3-E51DA97F9B46}"/>
    <dgm:cxn modelId="{582BFE4A-B347-472D-8AB2-3701D264A3A3}" type="presOf" srcId="{288936BB-C47D-4B7F-AC69-1DF1FF8C5299}" destId="{B35E9ABE-FD5C-4698-B658-79C48A656DA1}" srcOrd="0" destOrd="0" presId="urn:microsoft.com/office/officeart/2005/8/layout/pList2"/>
    <dgm:cxn modelId="{551CE24E-6D4B-4F10-9463-9D3C711A56A7}" srcId="{7D82BCD7-0967-483A-917C-D5928E9995AD}" destId="{3C563377-F758-4F46-A6FF-3B85E866CD2B}" srcOrd="0" destOrd="0" parTransId="{24D83C1C-5FCF-4608-BB80-482568344714}" sibTransId="{6664EB88-5017-4CC6-957E-B43244F737E9}"/>
    <dgm:cxn modelId="{442C2D76-95BD-4673-966C-934A9CE442BE}" srcId="{8B20ACF1-2AC5-4250-B650-4B14AE0CA5C4}" destId="{8EEF4A39-5E8D-4089-91D4-AB94A4B8FAE2}" srcOrd="1" destOrd="0" parTransId="{6D03A462-30E2-438B-99CC-D3CE39344518}" sibTransId="{4B5EFEE1-4204-4BA0-816B-3D4A084E8695}"/>
    <dgm:cxn modelId="{81BF2E76-F60C-4168-8471-2E67AE1449DA}" type="presOf" srcId="{53940212-854B-4E2A-A4BB-8CA54600D9B5}" destId="{1284531D-1094-4FBD-821F-89BCA33EA682}" srcOrd="0" destOrd="1" presId="urn:microsoft.com/office/officeart/2005/8/layout/pList2"/>
    <dgm:cxn modelId="{1BF28296-5EB6-45A6-AF48-DE1F3C3D6BC4}" type="presOf" srcId="{1E31D3B8-6992-4252-B00B-80A1FFBFCC33}" destId="{B88878F3-D845-4320-AE9F-C57CB459798B}" srcOrd="0" destOrd="1" presId="urn:microsoft.com/office/officeart/2005/8/layout/pList2"/>
    <dgm:cxn modelId="{DE2C009B-7E84-4E48-85EA-8F26E8D12B9F}" srcId="{BD02763C-6458-4F3C-BA84-056E2A4A4F2E}" destId="{53940212-854B-4E2A-A4BB-8CA54600D9B5}" srcOrd="0" destOrd="0" parTransId="{091DDB47-45E7-4618-AD8F-90FDB63543B8}" sibTransId="{F56047F3-1543-4844-8F88-E673A633939B}"/>
    <dgm:cxn modelId="{1DED2AC2-3750-431F-89D7-D09DDC258F2A}" srcId="{7A8FFEEB-178D-47B8-A8F9-0BA9A1B18FDA}" destId="{8B20ACF1-2AC5-4250-B650-4B14AE0CA5C4}" srcOrd="2" destOrd="0" parTransId="{D2058E90-35BF-464C-B6D2-C81A75CF0D5E}" sibTransId="{F2F040E2-6199-4694-83DD-DBF06C9A587D}"/>
    <dgm:cxn modelId="{3D79A7C4-CFEC-4D58-B020-287F781CE129}" type="presOf" srcId="{8B20ACF1-2AC5-4250-B650-4B14AE0CA5C4}" destId="{B88878F3-D845-4320-AE9F-C57CB459798B}" srcOrd="0" destOrd="0" presId="urn:microsoft.com/office/officeart/2005/8/layout/pList2"/>
    <dgm:cxn modelId="{E7906ACC-543D-4910-B8AA-3A17170CE04E}" type="presOf" srcId="{970EABB2-4CDC-40D2-AECB-991225FF7B25}" destId="{1284531D-1094-4FBD-821F-89BCA33EA682}" srcOrd="0" destOrd="3" presId="urn:microsoft.com/office/officeart/2005/8/layout/pList2"/>
    <dgm:cxn modelId="{584B82D7-6FDA-4DE8-9C1E-03F3A55AE2B0}" type="presOf" srcId="{7D82BCD7-0967-483A-917C-D5928E9995AD}" destId="{2F24F50D-56FC-43B5-BD7B-5256AB27BED8}" srcOrd="0" destOrd="0" presId="urn:microsoft.com/office/officeart/2005/8/layout/pList2"/>
    <dgm:cxn modelId="{C083F6D7-91A5-4C24-AAB8-3CA0D9A016A5}" type="presOf" srcId="{275F844E-1CCC-40CA-A7B5-6DA2A44BB009}" destId="{65514703-AB70-439A-856C-A657EAC282C2}" srcOrd="0" destOrd="0" presId="urn:microsoft.com/office/officeart/2005/8/layout/pList2"/>
    <dgm:cxn modelId="{FC92AFDF-08B0-4EC3-A7BB-551BBECD55AA}" type="presOf" srcId="{7A8FFEEB-178D-47B8-A8F9-0BA9A1B18FDA}" destId="{43DF347D-A51C-42D5-86DB-E327C396B34F}" srcOrd="0" destOrd="0" presId="urn:microsoft.com/office/officeart/2005/8/layout/pList2"/>
    <dgm:cxn modelId="{05FDADE0-E064-4CA7-8530-1BB3F6D2DDB8}" srcId="{BD02763C-6458-4F3C-BA84-056E2A4A4F2E}" destId="{970EABB2-4CDC-40D2-AECB-991225FF7B25}" srcOrd="2" destOrd="0" parTransId="{2CE4E7F1-C2D8-4D1D-ABB6-FFFB995ED122}" sibTransId="{1ED34C56-326B-4DBF-98D1-D5F9CD73377C}"/>
    <dgm:cxn modelId="{5BBC36E6-5C25-4427-8746-55DFCC653941}" type="presOf" srcId="{8EEF4A39-5E8D-4089-91D4-AB94A4B8FAE2}" destId="{B88878F3-D845-4320-AE9F-C57CB459798B}" srcOrd="0" destOrd="2" presId="urn:microsoft.com/office/officeart/2005/8/layout/pList2"/>
    <dgm:cxn modelId="{6E112EEC-EAD8-4AE8-BF7C-B116BA9FFAE6}" srcId="{BD02763C-6458-4F3C-BA84-056E2A4A4F2E}" destId="{1008C317-6A79-484D-9EA6-F43369F2D5CA}" srcOrd="1" destOrd="0" parTransId="{034D2EF8-A9CE-4644-A85B-D0703D108A1A}" sibTransId="{F341DBE2-D9B7-430B-BD4C-2B59BF294FDC}"/>
    <dgm:cxn modelId="{016CA2F2-FE58-47FA-A60E-713562319918}" srcId="{8B20ACF1-2AC5-4250-B650-4B14AE0CA5C4}" destId="{1E31D3B8-6992-4252-B00B-80A1FFBFCC33}" srcOrd="0" destOrd="0" parTransId="{7B17A45B-795E-45BA-84D0-AA7828BC5255}" sibTransId="{2F5C6944-46F1-4BCB-A7E0-EE71148E7DDF}"/>
    <dgm:cxn modelId="{973A33FA-EB9F-494D-9691-3E847E0EB590}" type="presOf" srcId="{BD02763C-6458-4F3C-BA84-056E2A4A4F2E}" destId="{1284531D-1094-4FBD-821F-89BCA33EA682}" srcOrd="0" destOrd="0" presId="urn:microsoft.com/office/officeart/2005/8/layout/pList2"/>
    <dgm:cxn modelId="{7BD23ED1-897C-4F79-BADE-3B9BFF69BD94}" type="presParOf" srcId="{43DF347D-A51C-42D5-86DB-E327C396B34F}" destId="{733190E3-DFEC-44E3-ABE9-A40FD95D9DB9}" srcOrd="0" destOrd="0" presId="urn:microsoft.com/office/officeart/2005/8/layout/pList2"/>
    <dgm:cxn modelId="{AE0515FA-AE9F-4514-A0CD-FCCA2B919BDC}" type="presParOf" srcId="{43DF347D-A51C-42D5-86DB-E327C396B34F}" destId="{B562A2F7-3B13-472C-9B24-8707A27C62BF}" srcOrd="1" destOrd="0" presId="urn:microsoft.com/office/officeart/2005/8/layout/pList2"/>
    <dgm:cxn modelId="{BDE2F8C1-D95C-43B4-A355-DF845530FDEE}" type="presParOf" srcId="{B562A2F7-3B13-472C-9B24-8707A27C62BF}" destId="{C4E54534-BB02-49AD-8ACF-02A98A26CA74}" srcOrd="0" destOrd="0" presId="urn:microsoft.com/office/officeart/2005/8/layout/pList2"/>
    <dgm:cxn modelId="{9E80DD16-81A7-491A-9ADF-59850AAD6FA2}" type="presParOf" srcId="{C4E54534-BB02-49AD-8ACF-02A98A26CA74}" destId="{65514703-AB70-439A-856C-A657EAC282C2}" srcOrd="0" destOrd="0" presId="urn:microsoft.com/office/officeart/2005/8/layout/pList2"/>
    <dgm:cxn modelId="{DF4F8A7A-DD27-459E-AA5C-84816ACD708E}" type="presParOf" srcId="{C4E54534-BB02-49AD-8ACF-02A98A26CA74}" destId="{6D440C0F-E91A-4511-9429-940A3E42863A}" srcOrd="1" destOrd="0" presId="urn:microsoft.com/office/officeart/2005/8/layout/pList2"/>
    <dgm:cxn modelId="{EAA4487A-5EE6-484A-AAB9-8549DFDBB71D}" type="presParOf" srcId="{C4E54534-BB02-49AD-8ACF-02A98A26CA74}" destId="{FB17304D-2C15-4FE2-8259-B4EF29B5C86A}" srcOrd="2" destOrd="0" presId="urn:microsoft.com/office/officeart/2005/8/layout/pList2"/>
    <dgm:cxn modelId="{F55C17E3-318C-45DD-BA4A-2158640465B8}" type="presParOf" srcId="{B562A2F7-3B13-472C-9B24-8707A27C62BF}" destId="{25D8028A-89A6-4446-8D67-40B88EF61AF7}" srcOrd="1" destOrd="0" presId="urn:microsoft.com/office/officeart/2005/8/layout/pList2"/>
    <dgm:cxn modelId="{105D6E9F-D032-49F1-B497-C319D1ED2C54}" type="presParOf" srcId="{B562A2F7-3B13-472C-9B24-8707A27C62BF}" destId="{6DBC1488-F7AF-4D4E-B255-F31D4D89C32D}" srcOrd="2" destOrd="0" presId="urn:microsoft.com/office/officeart/2005/8/layout/pList2"/>
    <dgm:cxn modelId="{86BFD9DD-6E43-4739-8706-38E461C9BEC2}" type="presParOf" srcId="{6DBC1488-F7AF-4D4E-B255-F31D4D89C32D}" destId="{1284531D-1094-4FBD-821F-89BCA33EA682}" srcOrd="0" destOrd="0" presId="urn:microsoft.com/office/officeart/2005/8/layout/pList2"/>
    <dgm:cxn modelId="{804C83ED-EC3E-48EE-99EC-CF604531FF37}" type="presParOf" srcId="{6DBC1488-F7AF-4D4E-B255-F31D4D89C32D}" destId="{0B2E208E-7D70-4F7B-8548-DC8F32B1BCF8}" srcOrd="1" destOrd="0" presId="urn:microsoft.com/office/officeart/2005/8/layout/pList2"/>
    <dgm:cxn modelId="{89591AAE-EAC5-4C8F-B999-F502528F7B92}" type="presParOf" srcId="{6DBC1488-F7AF-4D4E-B255-F31D4D89C32D}" destId="{C207F2E3-9169-44B9-AC20-D794F44BF2F3}" srcOrd="2" destOrd="0" presId="urn:microsoft.com/office/officeart/2005/8/layout/pList2"/>
    <dgm:cxn modelId="{5A1B28DA-5C13-4FD4-A9B2-A3C63038DD11}" type="presParOf" srcId="{B562A2F7-3B13-472C-9B24-8707A27C62BF}" destId="{B35E9ABE-FD5C-4698-B658-79C48A656DA1}" srcOrd="3" destOrd="0" presId="urn:microsoft.com/office/officeart/2005/8/layout/pList2"/>
    <dgm:cxn modelId="{A848600F-F870-44B2-9428-120198156C15}" type="presParOf" srcId="{B562A2F7-3B13-472C-9B24-8707A27C62BF}" destId="{C519E216-A757-42E3-B1FA-AC3339D194C5}" srcOrd="4" destOrd="0" presId="urn:microsoft.com/office/officeart/2005/8/layout/pList2"/>
    <dgm:cxn modelId="{DB5639F7-95AA-45D6-A40F-2FA974B8AC1B}" type="presParOf" srcId="{C519E216-A757-42E3-B1FA-AC3339D194C5}" destId="{B88878F3-D845-4320-AE9F-C57CB459798B}" srcOrd="0" destOrd="0" presId="urn:microsoft.com/office/officeart/2005/8/layout/pList2"/>
    <dgm:cxn modelId="{F74B6C59-9E95-4EFB-BAE6-A4070D86952C}" type="presParOf" srcId="{C519E216-A757-42E3-B1FA-AC3339D194C5}" destId="{AA52F316-F9A4-41AF-AE1D-4FF550BBC7B2}" srcOrd="1" destOrd="0" presId="urn:microsoft.com/office/officeart/2005/8/layout/pList2"/>
    <dgm:cxn modelId="{EC818522-ADCC-4379-B5FA-EEBAA3013348}" type="presParOf" srcId="{C519E216-A757-42E3-B1FA-AC3339D194C5}" destId="{297895E9-7395-4268-8BDD-7CB7DA142B4B}" srcOrd="2" destOrd="0" presId="urn:microsoft.com/office/officeart/2005/8/layout/pList2"/>
    <dgm:cxn modelId="{D9DE6C5C-4A0A-4B7C-9395-8A4AB1A12CAE}" type="presParOf" srcId="{B562A2F7-3B13-472C-9B24-8707A27C62BF}" destId="{49268BB0-47A2-451A-A83B-4AA3EA9A6E2F}" srcOrd="5" destOrd="0" presId="urn:microsoft.com/office/officeart/2005/8/layout/pList2"/>
    <dgm:cxn modelId="{08600EDD-6C6D-4486-8ADF-3E8942619DD0}" type="presParOf" srcId="{B562A2F7-3B13-472C-9B24-8707A27C62BF}" destId="{B09EBB35-8993-4307-B3AF-ADBA3F964517}" srcOrd="6" destOrd="0" presId="urn:microsoft.com/office/officeart/2005/8/layout/pList2"/>
    <dgm:cxn modelId="{C09E64CE-A8F7-45AD-A628-969832887FA3}" type="presParOf" srcId="{B09EBB35-8993-4307-B3AF-ADBA3F964517}" destId="{2F24F50D-56FC-43B5-BD7B-5256AB27BED8}" srcOrd="0" destOrd="0" presId="urn:microsoft.com/office/officeart/2005/8/layout/pList2"/>
    <dgm:cxn modelId="{BDA669D3-187D-40FA-8560-E04756241F04}" type="presParOf" srcId="{B09EBB35-8993-4307-B3AF-ADBA3F964517}" destId="{D2D120F6-AE44-44C1-8CEC-DD3E3578BF24}" srcOrd="1" destOrd="0" presId="urn:microsoft.com/office/officeart/2005/8/layout/pList2"/>
    <dgm:cxn modelId="{8D6C7B82-7866-46D4-9D71-2F593FDAA350}" type="presParOf" srcId="{B09EBB35-8993-4307-B3AF-ADBA3F964517}" destId="{35409CF4-F769-4715-99F2-0C27A5AD197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0EEC2E-3191-4C7D-828A-C935D9C89827}" type="doc">
      <dgm:prSet loTypeId="urn:microsoft.com/office/officeart/2005/8/layout/process1" loCatId="process" qsTypeId="urn:microsoft.com/office/officeart/2005/8/quickstyle/3d2" qsCatId="3D" csTypeId="urn:microsoft.com/office/officeart/2005/8/colors/colorful2" csCatId="colorful" phldr="1"/>
      <dgm:spPr/>
    </dgm:pt>
    <dgm:pt modelId="{0C595C75-C295-46F1-82A1-340FC8B4CD79}">
      <dgm:prSet phldrT="[Texto]" custT="1"/>
      <dgm:spPr/>
      <dgm:t>
        <a:bodyPr/>
        <a:lstStyle/>
        <a:p>
          <a:pPr algn="l"/>
          <a:r>
            <a:rPr lang="es-MX" sz="1000" dirty="0"/>
            <a:t>- </a:t>
          </a:r>
          <a:r>
            <a:rPr lang="es-MX" sz="1400" dirty="0"/>
            <a:t>El 28-02-2019 se da inicio al Contrato de Préstamo No. 4689/OC-PN entre la República de Panamá y el Banco Interamericano de Desarrollo (BID), entrando en vigencia el 01-04-2019.                                     </a:t>
          </a:r>
          <a:r>
            <a:rPr lang="es-PA" sz="1400" dirty="0"/>
            <a:t>- La administración de estos fondos quedo bajo la responsabilidad de la Secretaría de Competitividad y Logística (SECLOG) del Ministerio de la Presidencia.</a:t>
          </a:r>
          <a:endParaRPr lang="es-PA" sz="1000" dirty="0"/>
        </a:p>
      </dgm:t>
    </dgm:pt>
    <dgm:pt modelId="{5D99BDEF-F193-4928-A50A-4E883009809D}" type="parTrans" cxnId="{62FEEC24-8FAD-47F8-B882-EE79FCE1791C}">
      <dgm:prSet/>
      <dgm:spPr/>
      <dgm:t>
        <a:bodyPr/>
        <a:lstStyle/>
        <a:p>
          <a:endParaRPr lang="es-PA"/>
        </a:p>
      </dgm:t>
    </dgm:pt>
    <dgm:pt modelId="{90D4C464-98D7-4929-A302-A36312F5C1D6}" type="sibTrans" cxnId="{62FEEC24-8FAD-47F8-B882-EE79FCE1791C}">
      <dgm:prSet/>
      <dgm:spPr/>
      <dgm:t>
        <a:bodyPr/>
        <a:lstStyle/>
        <a:p>
          <a:endParaRPr lang="es-PA"/>
        </a:p>
      </dgm:t>
    </dgm:pt>
    <dgm:pt modelId="{0079AE6C-FC89-45C0-854A-BF448A19064F}">
      <dgm:prSet phldrT="[Texto]"/>
      <dgm:spPr/>
      <dgm:t>
        <a:bodyPr/>
        <a:lstStyle/>
        <a:p>
          <a:pPr algn="l"/>
          <a:r>
            <a:rPr lang="es-MX" b="0" i="0" dirty="0">
              <a:effectLst/>
              <a:latin typeface="Open Sans"/>
            </a:rPr>
            <a:t>El 07-10- 2022 se da el refrendo la segunda modificación al Contrato de Préstamo 4689/OC-PN para incorporar al Organismo Ejecutor  adicional a SEDCO, al Instituto Técnico Superior Especializado (ITSE).</a:t>
          </a:r>
          <a:endParaRPr lang="es-PA" dirty="0"/>
        </a:p>
      </dgm:t>
    </dgm:pt>
    <dgm:pt modelId="{1E754D02-08FF-42D0-A3BD-A45117345599}" type="parTrans" cxnId="{0567CC14-473C-4697-A1B3-D68ECBA3C5F1}">
      <dgm:prSet/>
      <dgm:spPr/>
      <dgm:t>
        <a:bodyPr/>
        <a:lstStyle/>
        <a:p>
          <a:endParaRPr lang="es-PA"/>
        </a:p>
      </dgm:t>
    </dgm:pt>
    <dgm:pt modelId="{8A4D6C10-DF64-4066-9C2E-82F988E0A625}" type="sibTrans" cxnId="{0567CC14-473C-4697-A1B3-D68ECBA3C5F1}">
      <dgm:prSet/>
      <dgm:spPr/>
      <dgm:t>
        <a:bodyPr/>
        <a:lstStyle/>
        <a:p>
          <a:endParaRPr lang="es-PA"/>
        </a:p>
      </dgm:t>
    </dgm:pt>
    <dgm:pt modelId="{9975E3A5-3E1D-4F86-85B2-F491344ABB8D}">
      <dgm:prSet/>
      <dgm:spPr/>
      <dgm:t>
        <a:bodyPr/>
        <a:lstStyle/>
        <a:p>
          <a:pPr algn="l"/>
          <a:r>
            <a:rPr lang="es-MX" b="0" i="0" dirty="0">
              <a:effectLst/>
              <a:latin typeface="Open Sans"/>
            </a:rPr>
            <a:t>El 04-08-2021 se refrenda la primera Modificación al Contrato con el fin de </a:t>
          </a:r>
          <a:r>
            <a:rPr lang="es-MX" b="1" i="0" dirty="0">
              <a:effectLst/>
              <a:latin typeface="Open Sans"/>
            </a:rPr>
            <a:t>a)</a:t>
          </a:r>
          <a:r>
            <a:rPr lang="es-MX" b="0" i="0" dirty="0">
              <a:effectLst/>
              <a:latin typeface="Open Sans"/>
            </a:rPr>
            <a:t> Ampliar el alcance regional y sectorial del Componente 1 del Programa a nivel nacional y la inclusión de nuevos sectores. </a:t>
          </a:r>
          <a:r>
            <a:rPr lang="es-MX" b="1" i="0" dirty="0">
              <a:effectLst/>
              <a:latin typeface="Open Sans"/>
            </a:rPr>
            <a:t>b</a:t>
          </a:r>
          <a:r>
            <a:rPr lang="es-MX" b="0" i="0" dirty="0">
              <a:effectLst/>
              <a:latin typeface="Open Sans"/>
            </a:rPr>
            <a:t>) Se crea la Secretaría Estratégica para el Desarrollo y la Competitividad (SEDCO), dentro de la estructura del Ministerio de la Presidencia en reemplazo SECLOG</a:t>
          </a:r>
          <a:endParaRPr lang="es-PA" dirty="0"/>
        </a:p>
      </dgm:t>
    </dgm:pt>
    <dgm:pt modelId="{E6A92235-064C-4584-B9CB-C15522082283}" type="parTrans" cxnId="{70EDE512-9CFA-47EA-A71E-295388889CC8}">
      <dgm:prSet/>
      <dgm:spPr/>
      <dgm:t>
        <a:bodyPr/>
        <a:lstStyle/>
        <a:p>
          <a:endParaRPr lang="es-PA"/>
        </a:p>
      </dgm:t>
    </dgm:pt>
    <dgm:pt modelId="{EC9B509C-C9A0-44F7-A3F1-486E89375FE9}" type="sibTrans" cxnId="{70EDE512-9CFA-47EA-A71E-295388889CC8}">
      <dgm:prSet/>
      <dgm:spPr/>
      <dgm:t>
        <a:bodyPr/>
        <a:lstStyle/>
        <a:p>
          <a:endParaRPr lang="es-PA"/>
        </a:p>
      </dgm:t>
    </dgm:pt>
    <dgm:pt modelId="{A4A236FC-DF02-4296-9807-7D236F7F59DB}" type="pres">
      <dgm:prSet presAssocID="{590EEC2E-3191-4C7D-828A-C935D9C89827}" presName="Name0" presStyleCnt="0">
        <dgm:presLayoutVars>
          <dgm:dir/>
          <dgm:resizeHandles val="exact"/>
        </dgm:presLayoutVars>
      </dgm:prSet>
      <dgm:spPr/>
    </dgm:pt>
    <dgm:pt modelId="{398F5F80-3251-457D-9F65-DBE780D34A5D}" type="pres">
      <dgm:prSet presAssocID="{0C595C75-C295-46F1-82A1-340FC8B4CD79}" presName="node" presStyleLbl="node1" presStyleIdx="0" presStyleCnt="3">
        <dgm:presLayoutVars>
          <dgm:bulletEnabled val="1"/>
        </dgm:presLayoutVars>
      </dgm:prSet>
      <dgm:spPr/>
    </dgm:pt>
    <dgm:pt modelId="{3ADE6EA1-6148-491C-8C81-9A41AA0440C6}" type="pres">
      <dgm:prSet presAssocID="{90D4C464-98D7-4929-A302-A36312F5C1D6}" presName="sibTrans" presStyleLbl="sibTrans2D1" presStyleIdx="0" presStyleCnt="2"/>
      <dgm:spPr/>
    </dgm:pt>
    <dgm:pt modelId="{F541EF33-A0B0-4500-AEFF-5DDCECAD88E4}" type="pres">
      <dgm:prSet presAssocID="{90D4C464-98D7-4929-A302-A36312F5C1D6}" presName="connectorText" presStyleLbl="sibTrans2D1" presStyleIdx="0" presStyleCnt="2"/>
      <dgm:spPr/>
    </dgm:pt>
    <dgm:pt modelId="{E3E4E99E-B610-454E-83E3-6BA417B17E24}" type="pres">
      <dgm:prSet presAssocID="{9975E3A5-3E1D-4F86-85B2-F491344ABB8D}" presName="node" presStyleLbl="node1" presStyleIdx="1" presStyleCnt="3">
        <dgm:presLayoutVars>
          <dgm:bulletEnabled val="1"/>
        </dgm:presLayoutVars>
      </dgm:prSet>
      <dgm:spPr/>
    </dgm:pt>
    <dgm:pt modelId="{923DC57D-13BF-4128-BFBA-2FCA6AE9F543}" type="pres">
      <dgm:prSet presAssocID="{EC9B509C-C9A0-44F7-A3F1-486E89375FE9}" presName="sibTrans" presStyleLbl="sibTrans2D1" presStyleIdx="1" presStyleCnt="2"/>
      <dgm:spPr/>
    </dgm:pt>
    <dgm:pt modelId="{AAB2BF71-BF8B-45A9-8095-4B699D20429C}" type="pres">
      <dgm:prSet presAssocID="{EC9B509C-C9A0-44F7-A3F1-486E89375FE9}" presName="connectorText" presStyleLbl="sibTrans2D1" presStyleIdx="1" presStyleCnt="2"/>
      <dgm:spPr/>
    </dgm:pt>
    <dgm:pt modelId="{D27A145E-6A43-4465-9ECE-C3E7FB33867D}" type="pres">
      <dgm:prSet presAssocID="{0079AE6C-FC89-45C0-854A-BF448A19064F}" presName="node" presStyleLbl="node1" presStyleIdx="2" presStyleCnt="3">
        <dgm:presLayoutVars>
          <dgm:bulletEnabled val="1"/>
        </dgm:presLayoutVars>
      </dgm:prSet>
      <dgm:spPr/>
    </dgm:pt>
  </dgm:ptLst>
  <dgm:cxnLst>
    <dgm:cxn modelId="{596CEB05-46B1-4D8A-A382-5AC131E70C7D}" type="presOf" srcId="{90D4C464-98D7-4929-A302-A36312F5C1D6}" destId="{3ADE6EA1-6148-491C-8C81-9A41AA0440C6}" srcOrd="0" destOrd="0" presId="urn:microsoft.com/office/officeart/2005/8/layout/process1"/>
    <dgm:cxn modelId="{2003FF07-D7A2-4460-90EC-15A18C4C0191}" type="presOf" srcId="{0079AE6C-FC89-45C0-854A-BF448A19064F}" destId="{D27A145E-6A43-4465-9ECE-C3E7FB33867D}" srcOrd="0" destOrd="0" presId="urn:microsoft.com/office/officeart/2005/8/layout/process1"/>
    <dgm:cxn modelId="{70EDE512-9CFA-47EA-A71E-295388889CC8}" srcId="{590EEC2E-3191-4C7D-828A-C935D9C89827}" destId="{9975E3A5-3E1D-4F86-85B2-F491344ABB8D}" srcOrd="1" destOrd="0" parTransId="{E6A92235-064C-4584-B9CB-C15522082283}" sibTransId="{EC9B509C-C9A0-44F7-A3F1-486E89375FE9}"/>
    <dgm:cxn modelId="{0567CC14-473C-4697-A1B3-D68ECBA3C5F1}" srcId="{590EEC2E-3191-4C7D-828A-C935D9C89827}" destId="{0079AE6C-FC89-45C0-854A-BF448A19064F}" srcOrd="2" destOrd="0" parTransId="{1E754D02-08FF-42D0-A3BD-A45117345599}" sibTransId="{8A4D6C10-DF64-4066-9C2E-82F988E0A625}"/>
    <dgm:cxn modelId="{3AC7E81C-E8AB-44A9-B5D5-EE93099835C8}" type="presOf" srcId="{590EEC2E-3191-4C7D-828A-C935D9C89827}" destId="{A4A236FC-DF02-4296-9807-7D236F7F59DB}" srcOrd="0" destOrd="0" presId="urn:microsoft.com/office/officeart/2005/8/layout/process1"/>
    <dgm:cxn modelId="{62FEEC24-8FAD-47F8-B882-EE79FCE1791C}" srcId="{590EEC2E-3191-4C7D-828A-C935D9C89827}" destId="{0C595C75-C295-46F1-82A1-340FC8B4CD79}" srcOrd="0" destOrd="0" parTransId="{5D99BDEF-F193-4928-A50A-4E883009809D}" sibTransId="{90D4C464-98D7-4929-A302-A36312F5C1D6}"/>
    <dgm:cxn modelId="{021CBC80-A5B7-4258-A201-3EC4F4311364}" type="presOf" srcId="{90D4C464-98D7-4929-A302-A36312F5C1D6}" destId="{F541EF33-A0B0-4500-AEFF-5DDCECAD88E4}" srcOrd="1" destOrd="0" presId="urn:microsoft.com/office/officeart/2005/8/layout/process1"/>
    <dgm:cxn modelId="{25857599-2D5A-4AD2-8081-8F6FC16174AA}" type="presOf" srcId="{9975E3A5-3E1D-4F86-85B2-F491344ABB8D}" destId="{E3E4E99E-B610-454E-83E3-6BA417B17E24}" srcOrd="0" destOrd="0" presId="urn:microsoft.com/office/officeart/2005/8/layout/process1"/>
    <dgm:cxn modelId="{2706C6A9-393E-4661-AB2F-8CD2AF015435}" type="presOf" srcId="{0C595C75-C295-46F1-82A1-340FC8B4CD79}" destId="{398F5F80-3251-457D-9F65-DBE780D34A5D}" srcOrd="0" destOrd="0" presId="urn:microsoft.com/office/officeart/2005/8/layout/process1"/>
    <dgm:cxn modelId="{9826ADD0-84BB-43D9-B7B5-AD84D3490584}" type="presOf" srcId="{EC9B509C-C9A0-44F7-A3F1-486E89375FE9}" destId="{923DC57D-13BF-4128-BFBA-2FCA6AE9F543}" srcOrd="0" destOrd="0" presId="urn:microsoft.com/office/officeart/2005/8/layout/process1"/>
    <dgm:cxn modelId="{91629EFE-3705-4E92-9B69-0A4C1E0688D5}" type="presOf" srcId="{EC9B509C-C9A0-44F7-A3F1-486E89375FE9}" destId="{AAB2BF71-BF8B-45A9-8095-4B699D20429C}" srcOrd="1" destOrd="0" presId="urn:microsoft.com/office/officeart/2005/8/layout/process1"/>
    <dgm:cxn modelId="{95ED4A6B-F610-4558-899D-96E9DF50C7B9}" type="presParOf" srcId="{A4A236FC-DF02-4296-9807-7D236F7F59DB}" destId="{398F5F80-3251-457D-9F65-DBE780D34A5D}" srcOrd="0" destOrd="0" presId="urn:microsoft.com/office/officeart/2005/8/layout/process1"/>
    <dgm:cxn modelId="{094D2D11-93BD-4006-BE5E-D2B49DBD1C72}" type="presParOf" srcId="{A4A236FC-DF02-4296-9807-7D236F7F59DB}" destId="{3ADE6EA1-6148-491C-8C81-9A41AA0440C6}" srcOrd="1" destOrd="0" presId="urn:microsoft.com/office/officeart/2005/8/layout/process1"/>
    <dgm:cxn modelId="{320A367A-B1E2-495F-AD78-13522DA132F2}" type="presParOf" srcId="{3ADE6EA1-6148-491C-8C81-9A41AA0440C6}" destId="{F541EF33-A0B0-4500-AEFF-5DDCECAD88E4}" srcOrd="0" destOrd="0" presId="urn:microsoft.com/office/officeart/2005/8/layout/process1"/>
    <dgm:cxn modelId="{CF5AE9C9-CBE6-48D3-BE3D-8A80CAD3BDC8}" type="presParOf" srcId="{A4A236FC-DF02-4296-9807-7D236F7F59DB}" destId="{E3E4E99E-B610-454E-83E3-6BA417B17E24}" srcOrd="2" destOrd="0" presId="urn:microsoft.com/office/officeart/2005/8/layout/process1"/>
    <dgm:cxn modelId="{7F40471C-0961-418C-AB07-21FAA81EF3A6}" type="presParOf" srcId="{A4A236FC-DF02-4296-9807-7D236F7F59DB}" destId="{923DC57D-13BF-4128-BFBA-2FCA6AE9F543}" srcOrd="3" destOrd="0" presId="urn:microsoft.com/office/officeart/2005/8/layout/process1"/>
    <dgm:cxn modelId="{49C93742-AF1F-4891-8E1A-A4EA9EE6B151}" type="presParOf" srcId="{923DC57D-13BF-4128-BFBA-2FCA6AE9F543}" destId="{AAB2BF71-BF8B-45A9-8095-4B699D20429C}" srcOrd="0" destOrd="0" presId="urn:microsoft.com/office/officeart/2005/8/layout/process1"/>
    <dgm:cxn modelId="{EA4C9957-3143-4235-98E7-03B5BA33B00D}" type="presParOf" srcId="{A4A236FC-DF02-4296-9807-7D236F7F59DB}" destId="{D27A145E-6A43-4465-9ECE-C3E7FB33867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88DA93-5B6C-4F03-B382-364E6C9C4B6B}" type="doc">
      <dgm:prSet loTypeId="urn:microsoft.com/office/officeart/2008/layout/SquareAccentList" loCatId="list" qsTypeId="urn:microsoft.com/office/officeart/2005/8/quickstyle/3d7" qsCatId="3D" csTypeId="urn:microsoft.com/office/officeart/2005/8/colors/colorful4" csCatId="colorful" phldr="1"/>
      <dgm:spPr/>
      <dgm:t>
        <a:bodyPr/>
        <a:lstStyle/>
        <a:p>
          <a:endParaRPr lang="es-PA"/>
        </a:p>
      </dgm:t>
    </dgm:pt>
    <dgm:pt modelId="{762F1E7F-B5B8-42BF-A9C1-780B1F93E7FD}">
      <dgm:prSet phldrT="[Texto]"/>
      <dgm:spPr/>
      <dgm:t>
        <a:bodyPr/>
        <a:lstStyle/>
        <a:p>
          <a:endParaRPr lang="es-PA" dirty="0"/>
        </a:p>
      </dgm:t>
    </dgm:pt>
    <dgm:pt modelId="{3880D3B9-7AC8-45D8-9EA7-791FEFF83FF0}" type="parTrans" cxnId="{2B2C0581-4EBD-4D8C-A0B9-A6653DC2E8F0}">
      <dgm:prSet/>
      <dgm:spPr/>
      <dgm:t>
        <a:bodyPr/>
        <a:lstStyle/>
        <a:p>
          <a:endParaRPr lang="es-PA"/>
        </a:p>
      </dgm:t>
    </dgm:pt>
    <dgm:pt modelId="{B2E9308A-4031-4AFF-8748-DDA9AEC7AB5B}" type="sibTrans" cxnId="{2B2C0581-4EBD-4D8C-A0B9-A6653DC2E8F0}">
      <dgm:prSet/>
      <dgm:spPr/>
      <dgm:t>
        <a:bodyPr/>
        <a:lstStyle/>
        <a:p>
          <a:endParaRPr lang="es-PA"/>
        </a:p>
      </dgm:t>
    </dgm:pt>
    <dgm:pt modelId="{A1845973-2A2E-4EC8-AA28-19A698B5D2F5}">
      <dgm:prSet phldrT="[Texto]" custT="1"/>
      <dgm:spPr/>
      <dgm:t>
        <a:bodyPr/>
        <a:lstStyle/>
        <a:p>
          <a:r>
            <a:rPr lang="es-MX" sz="1600" dirty="0">
              <a:latin typeface="Segoe UI" panose="020B0502040204020203" pitchFamily="34" charset="0"/>
              <a:cs typeface="Segoe UI" panose="020B0502040204020203" pitchFamily="34" charset="0"/>
            </a:rPr>
            <a:t>Dar una respuesta rápida y efectiva para la </a:t>
          </a:r>
          <a:r>
            <a:rPr lang="es-MX" sz="1600" b="1" dirty="0">
              <a:latin typeface="Segoe UI" panose="020B0502040204020203" pitchFamily="34" charset="0"/>
              <a:cs typeface="Segoe UI" panose="020B0502040204020203" pitchFamily="34" charset="0"/>
            </a:rPr>
            <a:t>formación y/o capacitación del Capital Humano</a:t>
          </a:r>
          <a:r>
            <a:rPr lang="es-MX" sz="1600" dirty="0">
              <a:latin typeface="Segoe UI" panose="020B0502040204020203" pitchFamily="34" charset="0"/>
              <a:cs typeface="Segoe UI" panose="020B0502040204020203" pitchFamily="34" charset="0"/>
            </a:rPr>
            <a:t> en las competencias y habilidades requeridas por el sector productivo priorizado para promover su desarrollo y competitividad.</a:t>
          </a:r>
          <a:endParaRPr lang="es-PA" sz="1600" dirty="0"/>
        </a:p>
      </dgm:t>
    </dgm:pt>
    <dgm:pt modelId="{F67CB0F0-C1F6-47CD-BD26-44086308F001}" type="parTrans" cxnId="{B766D58C-D64D-49C6-95A5-4BA853548CDE}">
      <dgm:prSet/>
      <dgm:spPr/>
      <dgm:t>
        <a:bodyPr/>
        <a:lstStyle/>
        <a:p>
          <a:endParaRPr lang="es-PA"/>
        </a:p>
      </dgm:t>
    </dgm:pt>
    <dgm:pt modelId="{466E1DDC-C566-4BB1-B592-ED9C07F41224}" type="sibTrans" cxnId="{B766D58C-D64D-49C6-95A5-4BA853548CDE}">
      <dgm:prSet/>
      <dgm:spPr/>
      <dgm:t>
        <a:bodyPr/>
        <a:lstStyle/>
        <a:p>
          <a:endParaRPr lang="es-PA"/>
        </a:p>
      </dgm:t>
    </dgm:pt>
    <dgm:pt modelId="{60285398-F1A0-439F-8091-35441BDA43D7}">
      <dgm:prSet phldrT="[Texto]"/>
      <dgm:spPr/>
      <dgm:t>
        <a:bodyPr/>
        <a:lstStyle/>
        <a:p>
          <a:endParaRPr lang="es-PA" dirty="0"/>
        </a:p>
      </dgm:t>
    </dgm:pt>
    <dgm:pt modelId="{55453918-56C5-402F-9B62-42392F93149E}" type="parTrans" cxnId="{7C7F4C2A-D7EE-4C82-A929-AEB125B20276}">
      <dgm:prSet/>
      <dgm:spPr/>
      <dgm:t>
        <a:bodyPr/>
        <a:lstStyle/>
        <a:p>
          <a:endParaRPr lang="es-PA"/>
        </a:p>
      </dgm:t>
    </dgm:pt>
    <dgm:pt modelId="{C4804B14-B52E-4E2B-BDDC-7705360E7F2E}" type="sibTrans" cxnId="{7C7F4C2A-D7EE-4C82-A929-AEB125B20276}">
      <dgm:prSet/>
      <dgm:spPr/>
      <dgm:t>
        <a:bodyPr/>
        <a:lstStyle/>
        <a:p>
          <a:endParaRPr lang="es-PA"/>
        </a:p>
      </dgm:t>
    </dgm:pt>
    <dgm:pt modelId="{3A1373DC-5B6B-451E-9D6E-1D1ED7FFFD57}">
      <dgm:prSet phldrT="[Texto]" custT="1"/>
      <dgm:spPr/>
      <dgm:t>
        <a:bodyPr/>
        <a:lstStyle/>
        <a:p>
          <a:r>
            <a:rPr lang="es-PA" sz="1600" b="1" dirty="0">
              <a:latin typeface="Segoe UI" panose="020B0502040204020203" pitchFamily="34" charset="0"/>
              <a:cs typeface="Segoe UI" panose="020B0502040204020203" pitchFamily="34" charset="0"/>
            </a:rPr>
            <a:t>Occidental </a:t>
          </a:r>
          <a:r>
            <a:rPr lang="es-PA" sz="1600" dirty="0">
              <a:latin typeface="Segoe UI" panose="020B0502040204020203" pitchFamily="34" charset="0"/>
              <a:cs typeface="Segoe UI" panose="020B0502040204020203" pitchFamily="34" charset="0"/>
            </a:rPr>
            <a:t>(provincias de Chiriquí, Bocas del Toro y la Comarca de Ngäbe-Buglé)  </a:t>
          </a:r>
        </a:p>
        <a:p>
          <a:r>
            <a:rPr lang="es-PA" sz="1600" b="1" dirty="0">
              <a:latin typeface="Segoe UI" panose="020B0502040204020203" pitchFamily="34" charset="0"/>
              <a:cs typeface="Segoe UI" panose="020B0502040204020203" pitchFamily="34" charset="0"/>
            </a:rPr>
            <a:t>Central </a:t>
          </a:r>
          <a:r>
            <a:rPr lang="es-PA" sz="1600" dirty="0">
              <a:latin typeface="Segoe UI" panose="020B0502040204020203" pitchFamily="34" charset="0"/>
              <a:cs typeface="Segoe UI" panose="020B0502040204020203" pitchFamily="34" charset="0"/>
            </a:rPr>
            <a:t>(provincias de Veraguas, Coclé, Los Santos y Herrera), y la</a:t>
          </a:r>
        </a:p>
        <a:p>
          <a:r>
            <a:rPr lang="es-PA" sz="1600" b="1" dirty="0">
              <a:latin typeface="Segoe UI" panose="020B0502040204020203" pitchFamily="34" charset="0"/>
              <a:cs typeface="Segoe UI" panose="020B0502040204020203" pitchFamily="34" charset="0"/>
            </a:rPr>
            <a:t>Oriental</a:t>
          </a:r>
          <a:r>
            <a:rPr lang="es-PA" sz="1600" dirty="0">
              <a:latin typeface="Segoe UI" panose="020B0502040204020203" pitchFamily="34" charset="0"/>
              <a:cs typeface="Segoe UI" panose="020B0502040204020203" pitchFamily="34" charset="0"/>
            </a:rPr>
            <a:t> (Panamá Oeste, Panamá, Colón, Darién y Comarca Guna Yala).</a:t>
          </a:r>
          <a:endParaRPr lang="es-PA" sz="1600" dirty="0"/>
        </a:p>
      </dgm:t>
    </dgm:pt>
    <dgm:pt modelId="{38EEF53A-7B45-4C19-94FF-087823D2F88A}" type="parTrans" cxnId="{A0AC428B-3046-4B5C-A956-E9885BAEC4ED}">
      <dgm:prSet/>
      <dgm:spPr/>
      <dgm:t>
        <a:bodyPr/>
        <a:lstStyle/>
        <a:p>
          <a:endParaRPr lang="es-PA"/>
        </a:p>
      </dgm:t>
    </dgm:pt>
    <dgm:pt modelId="{A3CCB2F3-C825-423B-B504-DAB82B938E92}" type="sibTrans" cxnId="{A0AC428B-3046-4B5C-A956-E9885BAEC4ED}">
      <dgm:prSet/>
      <dgm:spPr/>
      <dgm:t>
        <a:bodyPr/>
        <a:lstStyle/>
        <a:p>
          <a:endParaRPr lang="es-PA"/>
        </a:p>
      </dgm:t>
    </dgm:pt>
    <dgm:pt modelId="{6BED761A-D608-45A2-8287-678A6B94515E}">
      <dgm:prSet phldrT="[Texto]"/>
      <dgm:spPr/>
      <dgm:t>
        <a:bodyPr/>
        <a:lstStyle/>
        <a:p>
          <a:endParaRPr lang="es-PA" dirty="0"/>
        </a:p>
      </dgm:t>
    </dgm:pt>
    <dgm:pt modelId="{27AA1050-24F1-497E-A690-EB538CA0E928}" type="parTrans" cxnId="{D7C2FEDF-F76F-4989-8E4C-4C29C60B50E4}">
      <dgm:prSet/>
      <dgm:spPr/>
      <dgm:t>
        <a:bodyPr/>
        <a:lstStyle/>
        <a:p>
          <a:endParaRPr lang="es-PA"/>
        </a:p>
      </dgm:t>
    </dgm:pt>
    <dgm:pt modelId="{91D3A13D-54E7-438C-AFCC-97C8F29FE039}" type="sibTrans" cxnId="{D7C2FEDF-F76F-4989-8E4C-4C29C60B50E4}">
      <dgm:prSet/>
      <dgm:spPr/>
      <dgm:t>
        <a:bodyPr/>
        <a:lstStyle/>
        <a:p>
          <a:endParaRPr lang="es-PA"/>
        </a:p>
      </dgm:t>
    </dgm:pt>
    <dgm:pt modelId="{FB64C3F1-8417-4F7C-8144-7769D5BC7E0C}" type="pres">
      <dgm:prSet presAssocID="{9388DA93-5B6C-4F03-B382-364E6C9C4B6B}" presName="layout" presStyleCnt="0">
        <dgm:presLayoutVars>
          <dgm:chMax/>
          <dgm:chPref/>
          <dgm:dir/>
          <dgm:resizeHandles/>
        </dgm:presLayoutVars>
      </dgm:prSet>
      <dgm:spPr/>
    </dgm:pt>
    <dgm:pt modelId="{B60E7D3E-5483-48BB-908D-10A3DD57E1CB}" type="pres">
      <dgm:prSet presAssocID="{762F1E7F-B5B8-42BF-A9C1-780B1F93E7FD}" presName="root" presStyleCnt="0">
        <dgm:presLayoutVars>
          <dgm:chMax/>
          <dgm:chPref/>
        </dgm:presLayoutVars>
      </dgm:prSet>
      <dgm:spPr/>
    </dgm:pt>
    <dgm:pt modelId="{69DF9AD3-4D9B-4BCC-80D0-BEC33589DBB8}" type="pres">
      <dgm:prSet presAssocID="{762F1E7F-B5B8-42BF-A9C1-780B1F93E7FD}" presName="rootComposite" presStyleCnt="0">
        <dgm:presLayoutVars/>
      </dgm:prSet>
      <dgm:spPr/>
    </dgm:pt>
    <dgm:pt modelId="{9FA1BFD6-6913-4246-8E43-C9ADF4DCB225}" type="pres">
      <dgm:prSet presAssocID="{762F1E7F-B5B8-42BF-A9C1-780B1F93E7FD}" presName="ParentAccent" presStyleLbl="alignNode1" presStyleIdx="0" presStyleCnt="3" custScaleY="113565"/>
      <dgm:spPr/>
    </dgm:pt>
    <dgm:pt modelId="{D3D3E95A-BDC0-4297-A9B7-957A8BE11B8B}" type="pres">
      <dgm:prSet presAssocID="{762F1E7F-B5B8-42BF-A9C1-780B1F93E7FD}" presName="ParentSmallAccent" presStyleLbl="fgAcc1" presStyleIdx="0" presStyleCnt="3"/>
      <dgm:spPr/>
    </dgm:pt>
    <dgm:pt modelId="{C686301F-FBCB-4662-9A03-70EB35A474A9}" type="pres">
      <dgm:prSet presAssocID="{762F1E7F-B5B8-42BF-A9C1-780B1F93E7FD}" presName="Parent" presStyleLbl="revTx" presStyleIdx="0" presStyleCnt="5">
        <dgm:presLayoutVars>
          <dgm:chMax/>
          <dgm:chPref val="4"/>
          <dgm:bulletEnabled val="1"/>
        </dgm:presLayoutVars>
      </dgm:prSet>
      <dgm:spPr/>
    </dgm:pt>
    <dgm:pt modelId="{0D77C93B-73F8-4359-8D74-041BCAD2D2DB}" type="pres">
      <dgm:prSet presAssocID="{762F1E7F-B5B8-42BF-A9C1-780B1F93E7FD}" presName="childShape" presStyleCnt="0">
        <dgm:presLayoutVars>
          <dgm:chMax val="0"/>
          <dgm:chPref val="0"/>
        </dgm:presLayoutVars>
      </dgm:prSet>
      <dgm:spPr/>
    </dgm:pt>
    <dgm:pt modelId="{3EE8ACD5-2786-47FC-A84B-269EC2C8BFC2}" type="pres">
      <dgm:prSet presAssocID="{A1845973-2A2E-4EC8-AA28-19A698B5D2F5}" presName="childComposite" presStyleCnt="0">
        <dgm:presLayoutVars>
          <dgm:chMax val="0"/>
          <dgm:chPref val="0"/>
        </dgm:presLayoutVars>
      </dgm:prSet>
      <dgm:spPr/>
    </dgm:pt>
    <dgm:pt modelId="{07935C27-2D80-4465-AD31-37FAD4D8FBBB}" type="pres">
      <dgm:prSet presAssocID="{A1845973-2A2E-4EC8-AA28-19A698B5D2F5}" presName="ChildAccent" presStyleLbl="solidFgAcc1" presStyleIdx="0" presStyleCnt="2" custLinFactY="-300000" custLinFactNeighborX="3375" custLinFactNeighborY="-307305"/>
      <dgm:spPr/>
    </dgm:pt>
    <dgm:pt modelId="{3AE03805-0579-496C-B665-D0ABB4FA10A9}" type="pres">
      <dgm:prSet presAssocID="{A1845973-2A2E-4EC8-AA28-19A698B5D2F5}" presName="Child" presStyleLbl="revTx" presStyleIdx="1" presStyleCnt="5" custScaleX="105242" custScaleY="422089" custLinFactY="100000" custLinFactNeighborX="-799" custLinFactNeighborY="105136">
        <dgm:presLayoutVars>
          <dgm:chMax val="0"/>
          <dgm:chPref val="0"/>
          <dgm:bulletEnabled val="1"/>
        </dgm:presLayoutVars>
      </dgm:prSet>
      <dgm:spPr/>
    </dgm:pt>
    <dgm:pt modelId="{0B323B36-9DA0-4CF0-B0BA-3FD6154AEED6}" type="pres">
      <dgm:prSet presAssocID="{60285398-F1A0-439F-8091-35441BDA43D7}" presName="root" presStyleCnt="0">
        <dgm:presLayoutVars>
          <dgm:chMax/>
          <dgm:chPref/>
        </dgm:presLayoutVars>
      </dgm:prSet>
      <dgm:spPr/>
    </dgm:pt>
    <dgm:pt modelId="{9E5D2199-91A0-45DF-8124-18D38172B92C}" type="pres">
      <dgm:prSet presAssocID="{60285398-F1A0-439F-8091-35441BDA43D7}" presName="rootComposite" presStyleCnt="0">
        <dgm:presLayoutVars/>
      </dgm:prSet>
      <dgm:spPr/>
    </dgm:pt>
    <dgm:pt modelId="{01D1C6E7-49B0-4570-8568-E613FEC4D217}" type="pres">
      <dgm:prSet presAssocID="{60285398-F1A0-439F-8091-35441BDA43D7}" presName="ParentAccent" presStyleLbl="alignNode1" presStyleIdx="1" presStyleCnt="3"/>
      <dgm:spPr/>
    </dgm:pt>
    <dgm:pt modelId="{CFD61F30-1949-4755-B66E-301A202A00FF}" type="pres">
      <dgm:prSet presAssocID="{60285398-F1A0-439F-8091-35441BDA43D7}" presName="ParentSmallAccent" presStyleLbl="fgAcc1" presStyleIdx="1" presStyleCnt="3"/>
      <dgm:spPr/>
    </dgm:pt>
    <dgm:pt modelId="{639955F1-1B59-41FB-B547-857B27A967EE}" type="pres">
      <dgm:prSet presAssocID="{60285398-F1A0-439F-8091-35441BDA43D7}" presName="Parent" presStyleLbl="revTx" presStyleIdx="2" presStyleCnt="5">
        <dgm:presLayoutVars>
          <dgm:chMax/>
          <dgm:chPref val="4"/>
          <dgm:bulletEnabled val="1"/>
        </dgm:presLayoutVars>
      </dgm:prSet>
      <dgm:spPr/>
    </dgm:pt>
    <dgm:pt modelId="{2011F607-7AA4-4C37-9A7A-ECAAA0D001BC}" type="pres">
      <dgm:prSet presAssocID="{60285398-F1A0-439F-8091-35441BDA43D7}" presName="childShape" presStyleCnt="0">
        <dgm:presLayoutVars>
          <dgm:chMax val="0"/>
          <dgm:chPref val="0"/>
        </dgm:presLayoutVars>
      </dgm:prSet>
      <dgm:spPr/>
    </dgm:pt>
    <dgm:pt modelId="{0A31A535-DB0A-47E1-8A33-3B2AF2516F39}" type="pres">
      <dgm:prSet presAssocID="{6BED761A-D608-45A2-8287-678A6B94515E}" presName="root" presStyleCnt="0">
        <dgm:presLayoutVars>
          <dgm:chMax/>
          <dgm:chPref/>
        </dgm:presLayoutVars>
      </dgm:prSet>
      <dgm:spPr/>
    </dgm:pt>
    <dgm:pt modelId="{F445B9B1-88CB-4FEF-B767-E59DD696B588}" type="pres">
      <dgm:prSet presAssocID="{6BED761A-D608-45A2-8287-678A6B94515E}" presName="rootComposite" presStyleCnt="0">
        <dgm:presLayoutVars/>
      </dgm:prSet>
      <dgm:spPr/>
    </dgm:pt>
    <dgm:pt modelId="{C427C697-2FC3-4067-9EEB-4CEFCE4DD950}" type="pres">
      <dgm:prSet presAssocID="{6BED761A-D608-45A2-8287-678A6B94515E}" presName="ParentAccent" presStyleLbl="alignNode1" presStyleIdx="2" presStyleCnt="3"/>
      <dgm:spPr/>
    </dgm:pt>
    <dgm:pt modelId="{19942788-C539-49BE-A32A-32057F4397C7}" type="pres">
      <dgm:prSet presAssocID="{6BED761A-D608-45A2-8287-678A6B94515E}" presName="ParentSmallAccent" presStyleLbl="fgAcc1" presStyleIdx="2" presStyleCnt="3"/>
      <dgm:spPr/>
    </dgm:pt>
    <dgm:pt modelId="{5072427F-A002-4060-873C-8803933C4E37}" type="pres">
      <dgm:prSet presAssocID="{6BED761A-D608-45A2-8287-678A6B94515E}" presName="Parent" presStyleLbl="revTx" presStyleIdx="3" presStyleCnt="5">
        <dgm:presLayoutVars>
          <dgm:chMax/>
          <dgm:chPref val="4"/>
          <dgm:bulletEnabled val="1"/>
        </dgm:presLayoutVars>
      </dgm:prSet>
      <dgm:spPr/>
    </dgm:pt>
    <dgm:pt modelId="{CF6E68E6-D956-42F3-94E6-060C578AAC0C}" type="pres">
      <dgm:prSet presAssocID="{6BED761A-D608-45A2-8287-678A6B94515E}" presName="childShape" presStyleCnt="0">
        <dgm:presLayoutVars>
          <dgm:chMax val="0"/>
          <dgm:chPref val="0"/>
        </dgm:presLayoutVars>
      </dgm:prSet>
      <dgm:spPr/>
    </dgm:pt>
    <dgm:pt modelId="{0B7F54E8-3ADF-43B8-BD72-DB846F9A6455}" type="pres">
      <dgm:prSet presAssocID="{3A1373DC-5B6B-451E-9D6E-1D1ED7FFFD57}" presName="childComposite" presStyleCnt="0">
        <dgm:presLayoutVars>
          <dgm:chMax val="0"/>
          <dgm:chPref val="0"/>
        </dgm:presLayoutVars>
      </dgm:prSet>
      <dgm:spPr/>
    </dgm:pt>
    <dgm:pt modelId="{5E1D2C29-A77F-46DA-8FA8-A208F65212C7}" type="pres">
      <dgm:prSet presAssocID="{3A1373DC-5B6B-451E-9D6E-1D1ED7FFFD57}" presName="ChildAccent" presStyleLbl="solidFgAcc1" presStyleIdx="1" presStyleCnt="2" custLinFactY="-400000" custLinFactNeighborY="-473015"/>
      <dgm:spPr/>
    </dgm:pt>
    <dgm:pt modelId="{61CA7A6C-1CEA-4D60-A6E3-42FE62A3D1A6}" type="pres">
      <dgm:prSet presAssocID="{3A1373DC-5B6B-451E-9D6E-1D1ED7FFFD57}" presName="Child" presStyleLbl="revTx" presStyleIdx="4" presStyleCnt="5" custScaleX="103994" custScaleY="647736" custLinFactY="11330" custLinFactNeighborX="-3994" custLinFactNeighborY="100000">
        <dgm:presLayoutVars>
          <dgm:chMax val="0"/>
          <dgm:chPref val="0"/>
          <dgm:bulletEnabled val="1"/>
        </dgm:presLayoutVars>
      </dgm:prSet>
      <dgm:spPr/>
    </dgm:pt>
  </dgm:ptLst>
  <dgm:cxnLst>
    <dgm:cxn modelId="{7C7F4C2A-D7EE-4C82-A929-AEB125B20276}" srcId="{9388DA93-5B6C-4F03-B382-364E6C9C4B6B}" destId="{60285398-F1A0-439F-8091-35441BDA43D7}" srcOrd="1" destOrd="0" parTransId="{55453918-56C5-402F-9B62-42392F93149E}" sibTransId="{C4804B14-B52E-4E2B-BDDC-7705360E7F2E}"/>
    <dgm:cxn modelId="{30198738-06CC-4616-B745-A8C584F02136}" type="presOf" srcId="{A1845973-2A2E-4EC8-AA28-19A698B5D2F5}" destId="{3AE03805-0579-496C-B665-D0ABB4FA10A9}" srcOrd="0" destOrd="0" presId="urn:microsoft.com/office/officeart/2008/layout/SquareAccentList"/>
    <dgm:cxn modelId="{F25DB441-CFA4-46F5-B7EA-2B8481CC8C5C}" type="presOf" srcId="{9388DA93-5B6C-4F03-B382-364E6C9C4B6B}" destId="{FB64C3F1-8417-4F7C-8144-7769D5BC7E0C}" srcOrd="0" destOrd="0" presId="urn:microsoft.com/office/officeart/2008/layout/SquareAccentList"/>
    <dgm:cxn modelId="{9E6B264A-095E-4E80-8C2A-5DEA57F648FB}" type="presOf" srcId="{60285398-F1A0-439F-8091-35441BDA43D7}" destId="{639955F1-1B59-41FB-B547-857B27A967EE}" srcOrd="0" destOrd="0" presId="urn:microsoft.com/office/officeart/2008/layout/SquareAccentList"/>
    <dgm:cxn modelId="{4CD10778-62EF-48A5-AF7C-E1E3322205A4}" type="presOf" srcId="{6BED761A-D608-45A2-8287-678A6B94515E}" destId="{5072427F-A002-4060-873C-8803933C4E37}" srcOrd="0" destOrd="0" presId="urn:microsoft.com/office/officeart/2008/layout/SquareAccentList"/>
    <dgm:cxn modelId="{2B2C0581-4EBD-4D8C-A0B9-A6653DC2E8F0}" srcId="{9388DA93-5B6C-4F03-B382-364E6C9C4B6B}" destId="{762F1E7F-B5B8-42BF-A9C1-780B1F93E7FD}" srcOrd="0" destOrd="0" parTransId="{3880D3B9-7AC8-45D8-9EA7-791FEFF83FF0}" sibTransId="{B2E9308A-4031-4AFF-8748-DDA9AEC7AB5B}"/>
    <dgm:cxn modelId="{A0AC428B-3046-4B5C-A956-E9885BAEC4ED}" srcId="{6BED761A-D608-45A2-8287-678A6B94515E}" destId="{3A1373DC-5B6B-451E-9D6E-1D1ED7FFFD57}" srcOrd="0" destOrd="0" parTransId="{38EEF53A-7B45-4C19-94FF-087823D2F88A}" sibTransId="{A3CCB2F3-C825-423B-B504-DAB82B938E92}"/>
    <dgm:cxn modelId="{B766D58C-D64D-49C6-95A5-4BA853548CDE}" srcId="{762F1E7F-B5B8-42BF-A9C1-780B1F93E7FD}" destId="{A1845973-2A2E-4EC8-AA28-19A698B5D2F5}" srcOrd="0" destOrd="0" parTransId="{F67CB0F0-C1F6-47CD-BD26-44086308F001}" sibTransId="{466E1DDC-C566-4BB1-B592-ED9C07F41224}"/>
    <dgm:cxn modelId="{9D0EABCD-A436-490A-84E3-130D50BA2C0A}" type="presOf" srcId="{762F1E7F-B5B8-42BF-A9C1-780B1F93E7FD}" destId="{C686301F-FBCB-4662-9A03-70EB35A474A9}" srcOrd="0" destOrd="0" presId="urn:microsoft.com/office/officeart/2008/layout/SquareAccentList"/>
    <dgm:cxn modelId="{D7C2FEDF-F76F-4989-8E4C-4C29C60B50E4}" srcId="{9388DA93-5B6C-4F03-B382-364E6C9C4B6B}" destId="{6BED761A-D608-45A2-8287-678A6B94515E}" srcOrd="2" destOrd="0" parTransId="{27AA1050-24F1-497E-A690-EB538CA0E928}" sibTransId="{91D3A13D-54E7-438C-AFCC-97C8F29FE039}"/>
    <dgm:cxn modelId="{B41478FC-C292-4B6C-A6B1-A2524FEF5022}" type="presOf" srcId="{3A1373DC-5B6B-451E-9D6E-1D1ED7FFFD57}" destId="{61CA7A6C-1CEA-4D60-A6E3-42FE62A3D1A6}" srcOrd="0" destOrd="0" presId="urn:microsoft.com/office/officeart/2008/layout/SquareAccentList"/>
    <dgm:cxn modelId="{2A9E2211-989A-424C-9735-85AA53579E97}" type="presParOf" srcId="{FB64C3F1-8417-4F7C-8144-7769D5BC7E0C}" destId="{B60E7D3E-5483-48BB-908D-10A3DD57E1CB}" srcOrd="0" destOrd="0" presId="urn:microsoft.com/office/officeart/2008/layout/SquareAccentList"/>
    <dgm:cxn modelId="{B4ADC11B-00AC-4945-94FB-E46520814DA7}" type="presParOf" srcId="{B60E7D3E-5483-48BB-908D-10A3DD57E1CB}" destId="{69DF9AD3-4D9B-4BCC-80D0-BEC33589DBB8}" srcOrd="0" destOrd="0" presId="urn:microsoft.com/office/officeart/2008/layout/SquareAccentList"/>
    <dgm:cxn modelId="{E7DEDAC3-DCF8-4A83-BB99-E968BD7089F7}" type="presParOf" srcId="{69DF9AD3-4D9B-4BCC-80D0-BEC33589DBB8}" destId="{9FA1BFD6-6913-4246-8E43-C9ADF4DCB225}" srcOrd="0" destOrd="0" presId="urn:microsoft.com/office/officeart/2008/layout/SquareAccentList"/>
    <dgm:cxn modelId="{20A60C2C-81C7-4173-9A9C-E36B2A1DFC69}" type="presParOf" srcId="{69DF9AD3-4D9B-4BCC-80D0-BEC33589DBB8}" destId="{D3D3E95A-BDC0-4297-A9B7-957A8BE11B8B}" srcOrd="1" destOrd="0" presId="urn:microsoft.com/office/officeart/2008/layout/SquareAccentList"/>
    <dgm:cxn modelId="{50EC40C9-5319-4ED0-A0D3-ABA5E00FD046}" type="presParOf" srcId="{69DF9AD3-4D9B-4BCC-80D0-BEC33589DBB8}" destId="{C686301F-FBCB-4662-9A03-70EB35A474A9}" srcOrd="2" destOrd="0" presId="urn:microsoft.com/office/officeart/2008/layout/SquareAccentList"/>
    <dgm:cxn modelId="{EE49AC8D-34DA-413B-9295-4521B41780CC}" type="presParOf" srcId="{B60E7D3E-5483-48BB-908D-10A3DD57E1CB}" destId="{0D77C93B-73F8-4359-8D74-041BCAD2D2DB}" srcOrd="1" destOrd="0" presId="urn:microsoft.com/office/officeart/2008/layout/SquareAccentList"/>
    <dgm:cxn modelId="{565F86DB-655D-41F0-A447-7D55BD5BD3E4}" type="presParOf" srcId="{0D77C93B-73F8-4359-8D74-041BCAD2D2DB}" destId="{3EE8ACD5-2786-47FC-A84B-269EC2C8BFC2}" srcOrd="0" destOrd="0" presId="urn:microsoft.com/office/officeart/2008/layout/SquareAccentList"/>
    <dgm:cxn modelId="{E6CABA83-1F84-48EA-86CA-F43431D61FB9}" type="presParOf" srcId="{3EE8ACD5-2786-47FC-A84B-269EC2C8BFC2}" destId="{07935C27-2D80-4465-AD31-37FAD4D8FBBB}" srcOrd="0" destOrd="0" presId="urn:microsoft.com/office/officeart/2008/layout/SquareAccentList"/>
    <dgm:cxn modelId="{D0B01451-65EE-41F4-8D82-43579FC6F8D7}" type="presParOf" srcId="{3EE8ACD5-2786-47FC-A84B-269EC2C8BFC2}" destId="{3AE03805-0579-496C-B665-D0ABB4FA10A9}" srcOrd="1" destOrd="0" presId="urn:microsoft.com/office/officeart/2008/layout/SquareAccentList"/>
    <dgm:cxn modelId="{9397345B-B3DF-4550-879D-960F3C8AEF2A}" type="presParOf" srcId="{FB64C3F1-8417-4F7C-8144-7769D5BC7E0C}" destId="{0B323B36-9DA0-4CF0-B0BA-3FD6154AEED6}" srcOrd="1" destOrd="0" presId="urn:microsoft.com/office/officeart/2008/layout/SquareAccentList"/>
    <dgm:cxn modelId="{19B9A1D1-F9A6-4667-9920-0E3ABD2B4E2B}" type="presParOf" srcId="{0B323B36-9DA0-4CF0-B0BA-3FD6154AEED6}" destId="{9E5D2199-91A0-45DF-8124-18D38172B92C}" srcOrd="0" destOrd="0" presId="urn:microsoft.com/office/officeart/2008/layout/SquareAccentList"/>
    <dgm:cxn modelId="{60B94E5A-D172-4D74-B835-3548A593365D}" type="presParOf" srcId="{9E5D2199-91A0-45DF-8124-18D38172B92C}" destId="{01D1C6E7-49B0-4570-8568-E613FEC4D217}" srcOrd="0" destOrd="0" presId="urn:microsoft.com/office/officeart/2008/layout/SquareAccentList"/>
    <dgm:cxn modelId="{F81874E9-6F89-4D9D-B79F-B5150182DE07}" type="presParOf" srcId="{9E5D2199-91A0-45DF-8124-18D38172B92C}" destId="{CFD61F30-1949-4755-B66E-301A202A00FF}" srcOrd="1" destOrd="0" presId="urn:microsoft.com/office/officeart/2008/layout/SquareAccentList"/>
    <dgm:cxn modelId="{9724C717-8866-4633-BAAD-6CD10AD7BB7E}" type="presParOf" srcId="{9E5D2199-91A0-45DF-8124-18D38172B92C}" destId="{639955F1-1B59-41FB-B547-857B27A967EE}" srcOrd="2" destOrd="0" presId="urn:microsoft.com/office/officeart/2008/layout/SquareAccentList"/>
    <dgm:cxn modelId="{8DFD6AE6-1370-4A3C-A7AF-950BB09B2808}" type="presParOf" srcId="{0B323B36-9DA0-4CF0-B0BA-3FD6154AEED6}" destId="{2011F607-7AA4-4C37-9A7A-ECAAA0D001BC}" srcOrd="1" destOrd="0" presId="urn:microsoft.com/office/officeart/2008/layout/SquareAccentList"/>
    <dgm:cxn modelId="{74E189D5-A59A-44CF-BA2D-EF2BDA2809D0}" type="presParOf" srcId="{FB64C3F1-8417-4F7C-8144-7769D5BC7E0C}" destId="{0A31A535-DB0A-47E1-8A33-3B2AF2516F39}" srcOrd="2" destOrd="0" presId="urn:microsoft.com/office/officeart/2008/layout/SquareAccentList"/>
    <dgm:cxn modelId="{3E45D366-6AEC-4BAF-9E6F-0362225C59AA}" type="presParOf" srcId="{0A31A535-DB0A-47E1-8A33-3B2AF2516F39}" destId="{F445B9B1-88CB-4FEF-B767-E59DD696B588}" srcOrd="0" destOrd="0" presId="urn:microsoft.com/office/officeart/2008/layout/SquareAccentList"/>
    <dgm:cxn modelId="{F9ECE251-1A2A-49FB-B240-41689B048914}" type="presParOf" srcId="{F445B9B1-88CB-4FEF-B767-E59DD696B588}" destId="{C427C697-2FC3-4067-9EEB-4CEFCE4DD950}" srcOrd="0" destOrd="0" presId="urn:microsoft.com/office/officeart/2008/layout/SquareAccentList"/>
    <dgm:cxn modelId="{930F282F-EC38-4211-AF23-CD64B0613C86}" type="presParOf" srcId="{F445B9B1-88CB-4FEF-B767-E59DD696B588}" destId="{19942788-C539-49BE-A32A-32057F4397C7}" srcOrd="1" destOrd="0" presId="urn:microsoft.com/office/officeart/2008/layout/SquareAccentList"/>
    <dgm:cxn modelId="{552D6599-5495-4F4F-9ECB-867F86DC425D}" type="presParOf" srcId="{F445B9B1-88CB-4FEF-B767-E59DD696B588}" destId="{5072427F-A002-4060-873C-8803933C4E37}" srcOrd="2" destOrd="0" presId="urn:microsoft.com/office/officeart/2008/layout/SquareAccentList"/>
    <dgm:cxn modelId="{7DA9E848-7FC5-4D0F-973B-D27600BFF38A}" type="presParOf" srcId="{0A31A535-DB0A-47E1-8A33-3B2AF2516F39}" destId="{CF6E68E6-D956-42F3-94E6-060C578AAC0C}" srcOrd="1" destOrd="0" presId="urn:microsoft.com/office/officeart/2008/layout/SquareAccentList"/>
    <dgm:cxn modelId="{ACAB6A3B-141E-47D2-8679-CEE08A782E35}" type="presParOf" srcId="{CF6E68E6-D956-42F3-94E6-060C578AAC0C}" destId="{0B7F54E8-3ADF-43B8-BD72-DB846F9A6455}" srcOrd="0" destOrd="0" presId="urn:microsoft.com/office/officeart/2008/layout/SquareAccentList"/>
    <dgm:cxn modelId="{A29383B7-A193-4961-8344-8AAF34B78517}" type="presParOf" srcId="{0B7F54E8-3ADF-43B8-BD72-DB846F9A6455}" destId="{5E1D2C29-A77F-46DA-8FA8-A208F65212C7}" srcOrd="0" destOrd="0" presId="urn:microsoft.com/office/officeart/2008/layout/SquareAccentList"/>
    <dgm:cxn modelId="{610B8495-26D5-40DB-97CC-E12A7702A49E}" type="presParOf" srcId="{0B7F54E8-3ADF-43B8-BD72-DB846F9A6455}" destId="{61CA7A6C-1CEA-4D60-A6E3-42FE62A3D1A6}" srcOrd="1" destOrd="0" presId="urn:microsoft.com/office/officeart/2008/layout/SquareAccent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361825-ADF3-48D0-8D62-1DD2308F4F1F}" type="doc">
      <dgm:prSet loTypeId="urn:microsoft.com/office/officeart/2005/8/layout/vList2" loCatId="list" qsTypeId="urn:microsoft.com/office/officeart/2005/8/quickstyle/simple1" qsCatId="simple" csTypeId="urn:microsoft.com/office/officeart/2005/8/colors/accent6_3" csCatId="accent6" phldr="1"/>
      <dgm:spPr/>
      <dgm:t>
        <a:bodyPr/>
        <a:lstStyle/>
        <a:p>
          <a:endParaRPr lang="es-ES_tradnl"/>
        </a:p>
      </dgm:t>
    </dgm:pt>
    <dgm:pt modelId="{6E624831-EF54-4624-B3B9-65C450E54BAC}">
      <dgm:prSet phldrT="[Texto]"/>
      <dgm:spPr>
        <a:scene3d>
          <a:camera prst="orthographicFront"/>
          <a:lightRig rig="threePt" dir="t"/>
        </a:scene3d>
        <a:sp3d>
          <a:bevelT prst="convex"/>
        </a:sp3d>
      </dgm:spPr>
      <dgm:t>
        <a:bodyPr/>
        <a:lstStyle/>
        <a:p>
          <a:pPr algn="just"/>
          <a:r>
            <a:rPr lang="es-CL" b="1" dirty="0"/>
            <a:t>Gobernanza: </a:t>
          </a:r>
          <a:r>
            <a:rPr lang="es-CL" dirty="0"/>
            <a:t>Constituirse como mesa sectorial, con el nivel de representación y legitimidad adecuado.</a:t>
          </a:r>
          <a:endParaRPr lang="es-ES_tradnl" dirty="0"/>
        </a:p>
      </dgm:t>
    </dgm:pt>
    <dgm:pt modelId="{9B1C213C-0804-46EA-B052-A3B31BE0805A}" type="parTrans" cxnId="{8E426D38-6D47-4200-BEF7-AE9AE0C2456B}">
      <dgm:prSet/>
      <dgm:spPr/>
      <dgm:t>
        <a:bodyPr/>
        <a:lstStyle/>
        <a:p>
          <a:pPr algn="just"/>
          <a:endParaRPr lang="es-ES_tradnl"/>
        </a:p>
      </dgm:t>
    </dgm:pt>
    <dgm:pt modelId="{B0E77606-37DA-4EFD-9C65-25623E49B140}" type="sibTrans" cxnId="{8E426D38-6D47-4200-BEF7-AE9AE0C2456B}">
      <dgm:prSet/>
      <dgm:spPr/>
      <dgm:t>
        <a:bodyPr/>
        <a:lstStyle/>
        <a:p>
          <a:pPr algn="just"/>
          <a:endParaRPr lang="es-ES_tradnl"/>
        </a:p>
      </dgm:t>
    </dgm:pt>
    <dgm:pt modelId="{114B71B8-8771-4F53-B338-97CF777BDCD8}">
      <dgm:prSet phldrT="[Texto]"/>
      <dgm:spPr>
        <a:scene3d>
          <a:camera prst="orthographicFront"/>
          <a:lightRig rig="threePt" dir="t"/>
        </a:scene3d>
        <a:sp3d>
          <a:bevelT prst="convex"/>
        </a:sp3d>
      </dgm:spPr>
      <dgm:t>
        <a:bodyPr/>
        <a:lstStyle/>
        <a:p>
          <a:pPr algn="just"/>
          <a:r>
            <a:rPr lang="es-CL" b="1" dirty="0"/>
            <a:t>Alcance: </a:t>
          </a:r>
          <a:r>
            <a:rPr lang="es-CL" dirty="0"/>
            <a:t>Establecer el alcance </a:t>
          </a:r>
          <a:r>
            <a:rPr lang="es-CL" dirty="0" err="1"/>
            <a:t>sub-sectorial</a:t>
          </a:r>
          <a:r>
            <a:rPr lang="es-CL" dirty="0"/>
            <a:t> priorizado para el desarrollo de los productos comprometidos.</a:t>
          </a:r>
          <a:endParaRPr lang="es-ES_tradnl" dirty="0"/>
        </a:p>
      </dgm:t>
    </dgm:pt>
    <dgm:pt modelId="{F1EE0F0E-B9B7-455B-90A7-6E998E55DCEB}" type="parTrans" cxnId="{34B39369-5177-4D37-B07B-383DBE187789}">
      <dgm:prSet/>
      <dgm:spPr/>
      <dgm:t>
        <a:bodyPr/>
        <a:lstStyle/>
        <a:p>
          <a:pPr algn="just"/>
          <a:endParaRPr lang="es-ES_tradnl"/>
        </a:p>
      </dgm:t>
    </dgm:pt>
    <dgm:pt modelId="{2C567340-DFDE-47D9-BAD9-C59F9EC2CCDE}" type="sibTrans" cxnId="{34B39369-5177-4D37-B07B-383DBE187789}">
      <dgm:prSet/>
      <dgm:spPr/>
      <dgm:t>
        <a:bodyPr/>
        <a:lstStyle/>
        <a:p>
          <a:pPr algn="just"/>
          <a:endParaRPr lang="es-ES_tradnl"/>
        </a:p>
      </dgm:t>
    </dgm:pt>
    <dgm:pt modelId="{4401E38E-4E8B-49C3-8859-87310D62518C}">
      <dgm:prSet phldrT="[Texto]"/>
      <dgm:spPr>
        <a:scene3d>
          <a:camera prst="orthographicFront"/>
          <a:lightRig rig="threePt" dir="t"/>
        </a:scene3d>
        <a:sp3d>
          <a:bevelT prst="convex"/>
        </a:sp3d>
      </dgm:spPr>
      <dgm:t>
        <a:bodyPr/>
        <a:lstStyle/>
        <a:p>
          <a:pPr algn="just"/>
          <a:r>
            <a:rPr lang="es-CL" b="1" dirty="0"/>
            <a:t>Estándares: </a:t>
          </a:r>
          <a:r>
            <a:rPr lang="es-CL" dirty="0"/>
            <a:t>Liderar el desarrollo y validación de sus estándares sectoriales: estándares de competencia, perfiles ocupacionales, planes formativos, instrumentos de evaluación.</a:t>
          </a:r>
          <a:endParaRPr lang="es-ES_tradnl" dirty="0"/>
        </a:p>
      </dgm:t>
    </dgm:pt>
    <dgm:pt modelId="{04869194-53EC-4171-ABF2-396F60FD10C2}" type="parTrans" cxnId="{4621AE76-E195-4F90-B011-9BF4F8E6A9EC}">
      <dgm:prSet/>
      <dgm:spPr/>
      <dgm:t>
        <a:bodyPr/>
        <a:lstStyle/>
        <a:p>
          <a:pPr algn="just"/>
          <a:endParaRPr lang="es-ES_tradnl"/>
        </a:p>
      </dgm:t>
    </dgm:pt>
    <dgm:pt modelId="{A3EED85B-F91E-4FA0-9CE8-9C828A69A6B1}" type="sibTrans" cxnId="{4621AE76-E195-4F90-B011-9BF4F8E6A9EC}">
      <dgm:prSet/>
      <dgm:spPr/>
      <dgm:t>
        <a:bodyPr/>
        <a:lstStyle/>
        <a:p>
          <a:pPr algn="just"/>
          <a:endParaRPr lang="es-ES_tradnl"/>
        </a:p>
      </dgm:t>
    </dgm:pt>
    <dgm:pt modelId="{D6FAC955-CAF5-422B-9C91-3255FBF1C75C}">
      <dgm:prSet phldrT="[Texto]"/>
      <dgm:spPr>
        <a:scene3d>
          <a:camera prst="orthographicFront"/>
          <a:lightRig rig="threePt" dir="t"/>
        </a:scene3d>
        <a:sp3d>
          <a:bevelT prst="convex"/>
        </a:sp3d>
      </dgm:spPr>
      <dgm:t>
        <a:bodyPr/>
        <a:lstStyle/>
        <a:p>
          <a:pPr algn="just"/>
          <a:r>
            <a:rPr lang="es-CL" b="1"/>
            <a:t>Programa: </a:t>
          </a:r>
          <a:r>
            <a:rPr lang="es-CL"/>
            <a:t>Participar activamente en el desarrollo de los componentes del programa, difundiendo y motivando la participación en su ecosistema sectorial.</a:t>
          </a:r>
          <a:endParaRPr lang="es-ES_tradnl" dirty="0"/>
        </a:p>
      </dgm:t>
    </dgm:pt>
    <dgm:pt modelId="{54575952-C8BA-4558-9524-F41E8A35A0B3}" type="parTrans" cxnId="{DDF913E3-4005-4161-8244-FB513359BE27}">
      <dgm:prSet/>
      <dgm:spPr/>
      <dgm:t>
        <a:bodyPr/>
        <a:lstStyle/>
        <a:p>
          <a:pPr algn="just"/>
          <a:endParaRPr lang="es-ES_tradnl"/>
        </a:p>
      </dgm:t>
    </dgm:pt>
    <dgm:pt modelId="{762A7CA9-BDCE-48F7-AD97-6F99A3BBE0A2}" type="sibTrans" cxnId="{DDF913E3-4005-4161-8244-FB513359BE27}">
      <dgm:prSet/>
      <dgm:spPr/>
      <dgm:t>
        <a:bodyPr/>
        <a:lstStyle/>
        <a:p>
          <a:pPr algn="just"/>
          <a:endParaRPr lang="es-ES_tradnl"/>
        </a:p>
      </dgm:t>
    </dgm:pt>
    <dgm:pt modelId="{B2434957-2DBA-4C63-AB64-00A87B609BA7}" type="pres">
      <dgm:prSet presAssocID="{BF361825-ADF3-48D0-8D62-1DD2308F4F1F}" presName="linear" presStyleCnt="0">
        <dgm:presLayoutVars>
          <dgm:animLvl val="lvl"/>
          <dgm:resizeHandles val="exact"/>
        </dgm:presLayoutVars>
      </dgm:prSet>
      <dgm:spPr/>
    </dgm:pt>
    <dgm:pt modelId="{6D4DEE60-0E07-47CC-9FCB-7EEC8739DC02}" type="pres">
      <dgm:prSet presAssocID="{6E624831-EF54-4624-B3B9-65C450E54BAC}" presName="parentText" presStyleLbl="node1" presStyleIdx="0" presStyleCnt="4">
        <dgm:presLayoutVars>
          <dgm:chMax val="0"/>
          <dgm:bulletEnabled val="1"/>
        </dgm:presLayoutVars>
      </dgm:prSet>
      <dgm:spPr/>
    </dgm:pt>
    <dgm:pt modelId="{C5B62F96-67B2-4064-A9F4-4E5011FCAE69}" type="pres">
      <dgm:prSet presAssocID="{B0E77606-37DA-4EFD-9C65-25623E49B140}" presName="spacer" presStyleCnt="0"/>
      <dgm:spPr/>
    </dgm:pt>
    <dgm:pt modelId="{A6A20FF8-AEFA-4372-9F23-2E7163AA054C}" type="pres">
      <dgm:prSet presAssocID="{114B71B8-8771-4F53-B338-97CF777BDCD8}" presName="parentText" presStyleLbl="node1" presStyleIdx="1" presStyleCnt="4">
        <dgm:presLayoutVars>
          <dgm:chMax val="0"/>
          <dgm:bulletEnabled val="1"/>
        </dgm:presLayoutVars>
      </dgm:prSet>
      <dgm:spPr/>
    </dgm:pt>
    <dgm:pt modelId="{219B9ED2-9887-41AA-BE86-6063704C48DF}" type="pres">
      <dgm:prSet presAssocID="{2C567340-DFDE-47D9-BAD9-C59F9EC2CCDE}" presName="spacer" presStyleCnt="0"/>
      <dgm:spPr/>
    </dgm:pt>
    <dgm:pt modelId="{57C3C19A-DF44-4C9D-ABFB-D046AD7F0A9A}" type="pres">
      <dgm:prSet presAssocID="{4401E38E-4E8B-49C3-8859-87310D62518C}" presName="parentText" presStyleLbl="node1" presStyleIdx="2" presStyleCnt="4">
        <dgm:presLayoutVars>
          <dgm:chMax val="0"/>
          <dgm:bulletEnabled val="1"/>
        </dgm:presLayoutVars>
      </dgm:prSet>
      <dgm:spPr/>
    </dgm:pt>
    <dgm:pt modelId="{DFA17B5E-23EA-4F46-8CB7-C1E4FB995D6F}" type="pres">
      <dgm:prSet presAssocID="{A3EED85B-F91E-4FA0-9CE8-9C828A69A6B1}" presName="spacer" presStyleCnt="0"/>
      <dgm:spPr/>
    </dgm:pt>
    <dgm:pt modelId="{24E52F43-D6ED-4F3C-8903-0019716F19AF}" type="pres">
      <dgm:prSet presAssocID="{D6FAC955-CAF5-422B-9C91-3255FBF1C75C}" presName="parentText" presStyleLbl="node1" presStyleIdx="3" presStyleCnt="4">
        <dgm:presLayoutVars>
          <dgm:chMax val="0"/>
          <dgm:bulletEnabled val="1"/>
        </dgm:presLayoutVars>
      </dgm:prSet>
      <dgm:spPr/>
    </dgm:pt>
  </dgm:ptLst>
  <dgm:cxnLst>
    <dgm:cxn modelId="{8E426D38-6D47-4200-BEF7-AE9AE0C2456B}" srcId="{BF361825-ADF3-48D0-8D62-1DD2308F4F1F}" destId="{6E624831-EF54-4624-B3B9-65C450E54BAC}" srcOrd="0" destOrd="0" parTransId="{9B1C213C-0804-46EA-B052-A3B31BE0805A}" sibTransId="{B0E77606-37DA-4EFD-9C65-25623E49B140}"/>
    <dgm:cxn modelId="{3851B941-8594-4374-9E8F-5ADD0EBB385D}" type="presOf" srcId="{6E624831-EF54-4624-B3B9-65C450E54BAC}" destId="{6D4DEE60-0E07-47CC-9FCB-7EEC8739DC02}" srcOrd="0" destOrd="0" presId="urn:microsoft.com/office/officeart/2005/8/layout/vList2"/>
    <dgm:cxn modelId="{604B9665-FA22-4E1A-8B3F-0FF3D32A2D19}" type="presOf" srcId="{BF361825-ADF3-48D0-8D62-1DD2308F4F1F}" destId="{B2434957-2DBA-4C63-AB64-00A87B609BA7}" srcOrd="0" destOrd="0" presId="urn:microsoft.com/office/officeart/2005/8/layout/vList2"/>
    <dgm:cxn modelId="{DAE79167-D345-4A40-80EE-651098B0A234}" type="presOf" srcId="{D6FAC955-CAF5-422B-9C91-3255FBF1C75C}" destId="{24E52F43-D6ED-4F3C-8903-0019716F19AF}" srcOrd="0" destOrd="0" presId="urn:microsoft.com/office/officeart/2005/8/layout/vList2"/>
    <dgm:cxn modelId="{34B39369-5177-4D37-B07B-383DBE187789}" srcId="{BF361825-ADF3-48D0-8D62-1DD2308F4F1F}" destId="{114B71B8-8771-4F53-B338-97CF777BDCD8}" srcOrd="1" destOrd="0" parTransId="{F1EE0F0E-B9B7-455B-90A7-6E998E55DCEB}" sibTransId="{2C567340-DFDE-47D9-BAD9-C59F9EC2CCDE}"/>
    <dgm:cxn modelId="{4621AE76-E195-4F90-B011-9BF4F8E6A9EC}" srcId="{BF361825-ADF3-48D0-8D62-1DD2308F4F1F}" destId="{4401E38E-4E8B-49C3-8859-87310D62518C}" srcOrd="2" destOrd="0" parTransId="{04869194-53EC-4171-ABF2-396F60FD10C2}" sibTransId="{A3EED85B-F91E-4FA0-9CE8-9C828A69A6B1}"/>
    <dgm:cxn modelId="{57E674C8-BEA5-4331-837A-B387B945DCAF}" type="presOf" srcId="{114B71B8-8771-4F53-B338-97CF777BDCD8}" destId="{A6A20FF8-AEFA-4372-9F23-2E7163AA054C}" srcOrd="0" destOrd="0" presId="urn:microsoft.com/office/officeart/2005/8/layout/vList2"/>
    <dgm:cxn modelId="{E63193DC-0E34-47BE-9A17-40C1A35FCE51}" type="presOf" srcId="{4401E38E-4E8B-49C3-8859-87310D62518C}" destId="{57C3C19A-DF44-4C9D-ABFB-D046AD7F0A9A}" srcOrd="0" destOrd="0" presId="urn:microsoft.com/office/officeart/2005/8/layout/vList2"/>
    <dgm:cxn modelId="{DDF913E3-4005-4161-8244-FB513359BE27}" srcId="{BF361825-ADF3-48D0-8D62-1DD2308F4F1F}" destId="{D6FAC955-CAF5-422B-9C91-3255FBF1C75C}" srcOrd="3" destOrd="0" parTransId="{54575952-C8BA-4558-9524-F41E8A35A0B3}" sibTransId="{762A7CA9-BDCE-48F7-AD97-6F99A3BBE0A2}"/>
    <dgm:cxn modelId="{D034A3F7-ABAA-432F-930A-3AF2AA33AE8F}" type="presParOf" srcId="{B2434957-2DBA-4C63-AB64-00A87B609BA7}" destId="{6D4DEE60-0E07-47CC-9FCB-7EEC8739DC02}" srcOrd="0" destOrd="0" presId="urn:microsoft.com/office/officeart/2005/8/layout/vList2"/>
    <dgm:cxn modelId="{566BB160-CB52-472A-A3B6-BB3E831DD5BA}" type="presParOf" srcId="{B2434957-2DBA-4C63-AB64-00A87B609BA7}" destId="{C5B62F96-67B2-4064-A9F4-4E5011FCAE69}" srcOrd="1" destOrd="0" presId="urn:microsoft.com/office/officeart/2005/8/layout/vList2"/>
    <dgm:cxn modelId="{F534B2F5-AFB1-4FD9-A314-B79903D34838}" type="presParOf" srcId="{B2434957-2DBA-4C63-AB64-00A87B609BA7}" destId="{A6A20FF8-AEFA-4372-9F23-2E7163AA054C}" srcOrd="2" destOrd="0" presId="urn:microsoft.com/office/officeart/2005/8/layout/vList2"/>
    <dgm:cxn modelId="{EBA0DF3E-E48E-46AB-A90A-AAEEE061646A}" type="presParOf" srcId="{B2434957-2DBA-4C63-AB64-00A87B609BA7}" destId="{219B9ED2-9887-41AA-BE86-6063704C48DF}" srcOrd="3" destOrd="0" presId="urn:microsoft.com/office/officeart/2005/8/layout/vList2"/>
    <dgm:cxn modelId="{9AE910C6-F28A-4E77-A686-67BA920057E1}" type="presParOf" srcId="{B2434957-2DBA-4C63-AB64-00A87B609BA7}" destId="{57C3C19A-DF44-4C9D-ABFB-D046AD7F0A9A}" srcOrd="4" destOrd="0" presId="urn:microsoft.com/office/officeart/2005/8/layout/vList2"/>
    <dgm:cxn modelId="{B83EE8A1-CB43-4DD3-9064-544EEA99ADB3}" type="presParOf" srcId="{B2434957-2DBA-4C63-AB64-00A87B609BA7}" destId="{DFA17B5E-23EA-4F46-8CB7-C1E4FB995D6F}" srcOrd="5" destOrd="0" presId="urn:microsoft.com/office/officeart/2005/8/layout/vList2"/>
    <dgm:cxn modelId="{3350C899-7381-4E2B-938C-5EDC5122EDA8}" type="presParOf" srcId="{B2434957-2DBA-4C63-AB64-00A87B609BA7}" destId="{24E52F43-D6ED-4F3C-8903-0019716F19A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097B91-C6EC-4E53-8689-DFDBBD44F4F5}"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s-ES_tradnl"/>
        </a:p>
      </dgm:t>
    </dgm:pt>
    <dgm:pt modelId="{4C2BDAE3-4C7D-4BDA-A2CD-FA96BCF4E717}">
      <dgm:prSet phldrT="[Texto]" custT="1"/>
      <dgm:spPr>
        <a:scene3d>
          <a:camera prst="orthographicFront"/>
          <a:lightRig rig="threePt" dir="t"/>
        </a:scene3d>
        <a:sp3d>
          <a:bevelT/>
        </a:sp3d>
      </dgm:spPr>
      <dgm:t>
        <a:bodyPr/>
        <a:lstStyle/>
        <a:p>
          <a:r>
            <a:rPr lang="es-ES_tradnl" sz="2000" b="1"/>
            <a:t>AGROINDUSTRIAS</a:t>
          </a:r>
          <a:endParaRPr lang="es-ES_tradnl" sz="2000" b="1" dirty="0"/>
        </a:p>
      </dgm:t>
    </dgm:pt>
    <dgm:pt modelId="{88EA4820-A7E4-4697-A987-C3D12FB399FC}" type="parTrans" cxnId="{47CC1D3A-EA56-44DD-8821-E3F0C294722A}">
      <dgm:prSet/>
      <dgm:spPr/>
      <dgm:t>
        <a:bodyPr/>
        <a:lstStyle/>
        <a:p>
          <a:endParaRPr lang="es-ES_tradnl" sz="2000" b="1">
            <a:solidFill>
              <a:schemeClr val="bg1"/>
            </a:solidFill>
          </a:endParaRPr>
        </a:p>
      </dgm:t>
    </dgm:pt>
    <dgm:pt modelId="{83E9C83C-CCA6-43AF-81C2-8B12D6E6F73C}" type="sibTrans" cxnId="{47CC1D3A-EA56-44DD-8821-E3F0C294722A}">
      <dgm:prSet/>
      <dgm:spPr/>
      <dgm:t>
        <a:bodyPr/>
        <a:lstStyle/>
        <a:p>
          <a:endParaRPr lang="es-ES_tradnl" sz="2000" b="1">
            <a:solidFill>
              <a:schemeClr val="bg1"/>
            </a:solidFill>
          </a:endParaRPr>
        </a:p>
      </dgm:t>
    </dgm:pt>
    <dgm:pt modelId="{2B134A43-2468-4369-B4EB-BC593F9F4AE9}">
      <dgm:prSet phldrT="[Texto]" custT="1"/>
      <dgm:spPr>
        <a:scene3d>
          <a:camera prst="orthographicFront"/>
          <a:lightRig rig="threePt" dir="t"/>
        </a:scene3d>
        <a:sp3d>
          <a:bevelT/>
        </a:sp3d>
      </dgm:spPr>
      <dgm:t>
        <a:bodyPr/>
        <a:lstStyle/>
        <a:p>
          <a:r>
            <a:rPr lang="es-ES_tradnl" sz="2000" b="1"/>
            <a:t>INDUSTRIAS</a:t>
          </a:r>
          <a:endParaRPr lang="es-ES_tradnl" sz="2000" b="1" dirty="0"/>
        </a:p>
      </dgm:t>
    </dgm:pt>
    <dgm:pt modelId="{4BA4D9C1-E197-499B-8EF6-40D8BDCEDB66}" type="parTrans" cxnId="{22DCFABD-46A3-4B57-9C69-D9CAC97DBB5E}">
      <dgm:prSet/>
      <dgm:spPr/>
      <dgm:t>
        <a:bodyPr/>
        <a:lstStyle/>
        <a:p>
          <a:endParaRPr lang="es-ES_tradnl" sz="2000" b="1">
            <a:solidFill>
              <a:schemeClr val="bg1"/>
            </a:solidFill>
          </a:endParaRPr>
        </a:p>
      </dgm:t>
    </dgm:pt>
    <dgm:pt modelId="{CE59A2A7-3C73-46F3-B4E7-3EAECD6D7467}" type="sibTrans" cxnId="{22DCFABD-46A3-4B57-9C69-D9CAC97DBB5E}">
      <dgm:prSet/>
      <dgm:spPr/>
      <dgm:t>
        <a:bodyPr/>
        <a:lstStyle/>
        <a:p>
          <a:endParaRPr lang="es-ES_tradnl" sz="2000" b="1">
            <a:solidFill>
              <a:schemeClr val="bg1"/>
            </a:solidFill>
          </a:endParaRPr>
        </a:p>
      </dgm:t>
    </dgm:pt>
    <dgm:pt modelId="{B466A604-798F-4F07-8B42-71CDB40DE159}" type="pres">
      <dgm:prSet presAssocID="{B9097B91-C6EC-4E53-8689-DFDBBD44F4F5}" presName="diagram" presStyleCnt="0">
        <dgm:presLayoutVars>
          <dgm:dir/>
          <dgm:resizeHandles val="exact"/>
        </dgm:presLayoutVars>
      </dgm:prSet>
      <dgm:spPr/>
    </dgm:pt>
    <dgm:pt modelId="{AB0F7E54-8ED1-4F3F-8839-22A94BAB3473}" type="pres">
      <dgm:prSet presAssocID="{4C2BDAE3-4C7D-4BDA-A2CD-FA96BCF4E717}" presName="node" presStyleLbl="node1" presStyleIdx="0" presStyleCnt="2">
        <dgm:presLayoutVars>
          <dgm:bulletEnabled val="1"/>
        </dgm:presLayoutVars>
      </dgm:prSet>
      <dgm:spPr/>
    </dgm:pt>
    <dgm:pt modelId="{C43F756C-983C-4106-AD86-CB851B8ACA15}" type="pres">
      <dgm:prSet presAssocID="{83E9C83C-CCA6-43AF-81C2-8B12D6E6F73C}" presName="sibTrans" presStyleCnt="0"/>
      <dgm:spPr/>
    </dgm:pt>
    <dgm:pt modelId="{AF879C6A-E4DB-4CBC-A7A7-74BC7E369412}" type="pres">
      <dgm:prSet presAssocID="{2B134A43-2468-4369-B4EB-BC593F9F4AE9}" presName="node" presStyleLbl="node1" presStyleIdx="1" presStyleCnt="2">
        <dgm:presLayoutVars>
          <dgm:bulletEnabled val="1"/>
        </dgm:presLayoutVars>
      </dgm:prSet>
      <dgm:spPr/>
    </dgm:pt>
  </dgm:ptLst>
  <dgm:cxnLst>
    <dgm:cxn modelId="{47CC1D3A-EA56-44DD-8821-E3F0C294722A}" srcId="{B9097B91-C6EC-4E53-8689-DFDBBD44F4F5}" destId="{4C2BDAE3-4C7D-4BDA-A2CD-FA96BCF4E717}" srcOrd="0" destOrd="0" parTransId="{88EA4820-A7E4-4697-A987-C3D12FB399FC}" sibTransId="{83E9C83C-CCA6-43AF-81C2-8B12D6E6F73C}"/>
    <dgm:cxn modelId="{7129715F-5923-4809-A56D-995E1AED3001}" type="presOf" srcId="{2B134A43-2468-4369-B4EB-BC593F9F4AE9}" destId="{AF879C6A-E4DB-4CBC-A7A7-74BC7E369412}" srcOrd="0" destOrd="0" presId="urn:microsoft.com/office/officeart/2005/8/layout/default"/>
    <dgm:cxn modelId="{94877080-69DE-41C2-903D-BFEF295E8F12}" type="presOf" srcId="{4C2BDAE3-4C7D-4BDA-A2CD-FA96BCF4E717}" destId="{AB0F7E54-8ED1-4F3F-8839-22A94BAB3473}" srcOrd="0" destOrd="0" presId="urn:microsoft.com/office/officeart/2005/8/layout/default"/>
    <dgm:cxn modelId="{22DCFABD-46A3-4B57-9C69-D9CAC97DBB5E}" srcId="{B9097B91-C6EC-4E53-8689-DFDBBD44F4F5}" destId="{2B134A43-2468-4369-B4EB-BC593F9F4AE9}" srcOrd="1" destOrd="0" parTransId="{4BA4D9C1-E197-499B-8EF6-40D8BDCEDB66}" sibTransId="{CE59A2A7-3C73-46F3-B4E7-3EAECD6D7467}"/>
    <dgm:cxn modelId="{0D225DC4-6CDC-492C-865A-59163E5FD53B}" type="presOf" srcId="{B9097B91-C6EC-4E53-8689-DFDBBD44F4F5}" destId="{B466A604-798F-4F07-8B42-71CDB40DE159}" srcOrd="0" destOrd="0" presId="urn:microsoft.com/office/officeart/2005/8/layout/default"/>
    <dgm:cxn modelId="{C0AF1760-AC43-4EB7-B62B-7CEF0C6FD4F0}" type="presParOf" srcId="{B466A604-798F-4F07-8B42-71CDB40DE159}" destId="{AB0F7E54-8ED1-4F3F-8839-22A94BAB3473}" srcOrd="0" destOrd="0" presId="urn:microsoft.com/office/officeart/2005/8/layout/default"/>
    <dgm:cxn modelId="{525C562C-E59C-4914-9E7D-89A62228ED92}" type="presParOf" srcId="{B466A604-798F-4F07-8B42-71CDB40DE159}" destId="{C43F756C-983C-4106-AD86-CB851B8ACA15}" srcOrd="1" destOrd="0" presId="urn:microsoft.com/office/officeart/2005/8/layout/default"/>
    <dgm:cxn modelId="{C9A71880-D5B6-489F-846B-774D81F0D7E0}" type="presParOf" srcId="{B466A604-798F-4F07-8B42-71CDB40DE159}" destId="{AF879C6A-E4DB-4CBC-A7A7-74BC7E369412}"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E2CAEB-6AE4-4E11-8B1C-AC9BCA1F8A65}" type="doc">
      <dgm:prSet loTypeId="urn:microsoft.com/office/officeart/2008/layout/VerticalCurvedList" loCatId="list" qsTypeId="urn:microsoft.com/office/officeart/2005/8/quickstyle/simple1" qsCatId="simple" csTypeId="urn:microsoft.com/office/officeart/2005/8/colors/accent6_5" csCatId="accent6" phldr="1"/>
      <dgm:spPr/>
      <dgm:t>
        <a:bodyPr/>
        <a:lstStyle/>
        <a:p>
          <a:endParaRPr lang="es-ES_tradnl"/>
        </a:p>
      </dgm:t>
    </dgm:pt>
    <dgm:pt modelId="{CBAF948D-CA52-4C42-BCAB-839D33EE324B}">
      <dgm:prSet phldrT="[Texto]" custT="1"/>
      <dgm:spPr>
        <a:solidFill>
          <a:srgbClr val="699331"/>
        </a:solidFill>
      </dgm:spPr>
      <dgm:t>
        <a:bodyPr/>
        <a:lstStyle/>
        <a:p>
          <a:pPr algn="just"/>
          <a:r>
            <a:rPr lang="es-MX" sz="1600" b="1" i="1" dirty="0">
              <a:solidFill>
                <a:schemeClr val="bg1"/>
              </a:solidFill>
              <a:latin typeface="Calibri" panose="020F0502020204030204" pitchFamily="34" charset="0"/>
              <a:cs typeface="Calibri" panose="020F0502020204030204" pitchFamily="34" charset="0"/>
            </a:rPr>
            <a:t>Habilidades técnicas de base para el desarrollo de los servicios productivos del sector.</a:t>
          </a:r>
          <a:endParaRPr lang="es-ES_tradnl" sz="1600" dirty="0">
            <a:solidFill>
              <a:schemeClr val="bg1"/>
            </a:solidFill>
          </a:endParaRPr>
        </a:p>
      </dgm:t>
    </dgm:pt>
    <dgm:pt modelId="{E39DCF5E-C8E8-44E6-99F4-50136CEE6166}" type="parTrans" cxnId="{33F0274A-2C5F-49B8-825A-2F0D0D7D6B1F}">
      <dgm:prSet/>
      <dgm:spPr/>
      <dgm:t>
        <a:bodyPr/>
        <a:lstStyle/>
        <a:p>
          <a:endParaRPr lang="es-ES_tradnl" sz="1600">
            <a:solidFill>
              <a:schemeClr val="bg1"/>
            </a:solidFill>
          </a:endParaRPr>
        </a:p>
      </dgm:t>
    </dgm:pt>
    <dgm:pt modelId="{95F7A245-5880-473D-92A4-24BF149C3B1B}" type="sibTrans" cxnId="{33F0274A-2C5F-49B8-825A-2F0D0D7D6B1F}">
      <dgm:prSet/>
      <dgm:spPr/>
      <dgm:t>
        <a:bodyPr/>
        <a:lstStyle/>
        <a:p>
          <a:endParaRPr lang="es-ES_tradnl" sz="1600">
            <a:solidFill>
              <a:schemeClr val="bg1"/>
            </a:solidFill>
          </a:endParaRPr>
        </a:p>
      </dgm:t>
    </dgm:pt>
    <dgm:pt modelId="{5EA2AD99-C642-4631-82AA-41CC137627DD}">
      <dgm:prSet phldrT="[Texto]" custT="1"/>
      <dgm:spPr>
        <a:solidFill>
          <a:srgbClr val="B9DA8F"/>
        </a:solidFill>
      </dgm:spPr>
      <dgm:t>
        <a:bodyPr/>
        <a:lstStyle/>
        <a:p>
          <a:r>
            <a:rPr lang="es-MX" sz="1600" b="1" i="1" dirty="0">
              <a:solidFill>
                <a:schemeClr val="tx1"/>
              </a:solidFill>
              <a:latin typeface="Calibri" panose="020F0502020204030204" pitchFamily="34" charset="0"/>
              <a:cs typeface="Calibri" panose="020F0502020204030204" pitchFamily="34" charset="0"/>
            </a:rPr>
            <a:t>Habilidades blandas que complementen el buen desempeño de las funciones en el sector.</a:t>
          </a:r>
          <a:endParaRPr lang="es-ES_tradnl" sz="1600" dirty="0">
            <a:solidFill>
              <a:schemeClr val="tx1"/>
            </a:solidFill>
          </a:endParaRPr>
        </a:p>
      </dgm:t>
    </dgm:pt>
    <dgm:pt modelId="{7FAE0A36-73F7-46A0-8697-23F2B2AAA537}" type="parTrans" cxnId="{C0D9D3C9-27B6-4AB3-B766-C2512E218025}">
      <dgm:prSet/>
      <dgm:spPr/>
      <dgm:t>
        <a:bodyPr/>
        <a:lstStyle/>
        <a:p>
          <a:endParaRPr lang="es-ES_tradnl" sz="1600">
            <a:solidFill>
              <a:schemeClr val="bg1"/>
            </a:solidFill>
          </a:endParaRPr>
        </a:p>
      </dgm:t>
    </dgm:pt>
    <dgm:pt modelId="{DEEC75BF-8D97-46BD-A41F-BAAC4962108B}" type="sibTrans" cxnId="{C0D9D3C9-27B6-4AB3-B766-C2512E218025}">
      <dgm:prSet/>
      <dgm:spPr/>
      <dgm:t>
        <a:bodyPr/>
        <a:lstStyle/>
        <a:p>
          <a:endParaRPr lang="es-ES_tradnl" sz="1600">
            <a:solidFill>
              <a:schemeClr val="bg1"/>
            </a:solidFill>
          </a:endParaRPr>
        </a:p>
      </dgm:t>
    </dgm:pt>
    <dgm:pt modelId="{0EDCA1DF-30CD-47A4-8507-ABC1DE7A2146}">
      <dgm:prSet phldrT="[Texto]" custT="1"/>
      <dgm:spPr>
        <a:solidFill>
          <a:srgbClr val="699331"/>
        </a:solidFill>
      </dgm:spPr>
      <dgm:t>
        <a:bodyPr/>
        <a:lstStyle/>
        <a:p>
          <a:r>
            <a:rPr lang="es-MX" sz="1600" b="1" i="1" dirty="0">
              <a:solidFill>
                <a:schemeClr val="bg1"/>
              </a:solidFill>
              <a:latin typeface="Calibri" panose="020F0502020204030204" pitchFamily="34" charset="0"/>
              <a:cs typeface="Calibri" panose="020F0502020204030204" pitchFamily="34" charset="0"/>
            </a:rPr>
            <a:t>Habilidades para fortalecer la competitividad del sector.</a:t>
          </a:r>
          <a:endParaRPr lang="es-ES_tradnl" sz="1600" dirty="0">
            <a:solidFill>
              <a:schemeClr val="bg1"/>
            </a:solidFill>
          </a:endParaRPr>
        </a:p>
      </dgm:t>
    </dgm:pt>
    <dgm:pt modelId="{8332FD8E-E7E4-4AF9-ABDE-2465CB6D6388}" type="parTrans" cxnId="{8FF9C892-CCD5-4D24-8BB3-D95FD4868124}">
      <dgm:prSet/>
      <dgm:spPr/>
      <dgm:t>
        <a:bodyPr/>
        <a:lstStyle/>
        <a:p>
          <a:endParaRPr lang="es-ES_tradnl" sz="1600">
            <a:solidFill>
              <a:schemeClr val="bg1"/>
            </a:solidFill>
          </a:endParaRPr>
        </a:p>
      </dgm:t>
    </dgm:pt>
    <dgm:pt modelId="{8CB7AC76-3BDA-4566-9962-558BFC5BFB34}" type="sibTrans" cxnId="{8FF9C892-CCD5-4D24-8BB3-D95FD4868124}">
      <dgm:prSet/>
      <dgm:spPr/>
      <dgm:t>
        <a:bodyPr/>
        <a:lstStyle/>
        <a:p>
          <a:endParaRPr lang="es-ES_tradnl" sz="1600">
            <a:solidFill>
              <a:schemeClr val="bg1"/>
            </a:solidFill>
          </a:endParaRPr>
        </a:p>
      </dgm:t>
    </dgm:pt>
    <dgm:pt modelId="{B6F339BD-15F7-4108-AB2A-9FD004FB3A86}" type="pres">
      <dgm:prSet presAssocID="{98E2CAEB-6AE4-4E11-8B1C-AC9BCA1F8A65}" presName="Name0" presStyleCnt="0">
        <dgm:presLayoutVars>
          <dgm:chMax val="7"/>
          <dgm:chPref val="7"/>
          <dgm:dir/>
        </dgm:presLayoutVars>
      </dgm:prSet>
      <dgm:spPr/>
    </dgm:pt>
    <dgm:pt modelId="{71578AD3-211C-4F15-923E-D41A7E768B57}" type="pres">
      <dgm:prSet presAssocID="{98E2CAEB-6AE4-4E11-8B1C-AC9BCA1F8A65}" presName="Name1" presStyleCnt="0"/>
      <dgm:spPr/>
    </dgm:pt>
    <dgm:pt modelId="{858050A3-2798-4294-A8BE-E286F040217D}" type="pres">
      <dgm:prSet presAssocID="{98E2CAEB-6AE4-4E11-8B1C-AC9BCA1F8A65}" presName="cycle" presStyleCnt="0"/>
      <dgm:spPr/>
    </dgm:pt>
    <dgm:pt modelId="{4DFE2627-22C5-43CA-A096-CC29B3F13B3E}" type="pres">
      <dgm:prSet presAssocID="{98E2CAEB-6AE4-4E11-8B1C-AC9BCA1F8A65}" presName="srcNode" presStyleLbl="node1" presStyleIdx="0" presStyleCnt="3"/>
      <dgm:spPr/>
    </dgm:pt>
    <dgm:pt modelId="{E7DBB3DE-EAFC-4E41-8EBF-7DD403B55FD7}" type="pres">
      <dgm:prSet presAssocID="{98E2CAEB-6AE4-4E11-8B1C-AC9BCA1F8A65}" presName="conn" presStyleLbl="parChTrans1D2" presStyleIdx="0" presStyleCnt="1"/>
      <dgm:spPr/>
    </dgm:pt>
    <dgm:pt modelId="{07ACE1AC-6F48-4B7D-B713-ABA116AFB697}" type="pres">
      <dgm:prSet presAssocID="{98E2CAEB-6AE4-4E11-8B1C-AC9BCA1F8A65}" presName="extraNode" presStyleLbl="node1" presStyleIdx="0" presStyleCnt="3"/>
      <dgm:spPr/>
    </dgm:pt>
    <dgm:pt modelId="{4D10A3C4-4F34-4DF6-955C-83BF812C8295}" type="pres">
      <dgm:prSet presAssocID="{98E2CAEB-6AE4-4E11-8B1C-AC9BCA1F8A65}" presName="dstNode" presStyleLbl="node1" presStyleIdx="0" presStyleCnt="3"/>
      <dgm:spPr/>
    </dgm:pt>
    <dgm:pt modelId="{32991BC2-A914-44EA-ADEF-37C1361A3D78}" type="pres">
      <dgm:prSet presAssocID="{CBAF948D-CA52-4C42-BCAB-839D33EE324B}" presName="text_1" presStyleLbl="node1" presStyleIdx="0" presStyleCnt="3">
        <dgm:presLayoutVars>
          <dgm:bulletEnabled val="1"/>
        </dgm:presLayoutVars>
      </dgm:prSet>
      <dgm:spPr/>
    </dgm:pt>
    <dgm:pt modelId="{4A9F11D9-42DF-489C-B0E6-7C3CEFDEBEB0}" type="pres">
      <dgm:prSet presAssocID="{CBAF948D-CA52-4C42-BCAB-839D33EE324B}" presName="accent_1" presStyleCnt="0"/>
      <dgm:spPr/>
    </dgm:pt>
    <dgm:pt modelId="{81FC2E0C-6DD9-44CD-B1B8-C4A8CA902BD7}" type="pres">
      <dgm:prSet presAssocID="{CBAF948D-CA52-4C42-BCAB-839D33EE324B}" presName="accentRepeatNode" presStyleLbl="solidFgAcc1" presStyleIdx="0" presStyleCnt="3"/>
      <dgm:spPr/>
    </dgm:pt>
    <dgm:pt modelId="{88C0D527-4D43-4C60-9CBF-EF891F030F8E}" type="pres">
      <dgm:prSet presAssocID="{0EDCA1DF-30CD-47A4-8507-ABC1DE7A2146}" presName="text_2" presStyleLbl="node1" presStyleIdx="1" presStyleCnt="3">
        <dgm:presLayoutVars>
          <dgm:bulletEnabled val="1"/>
        </dgm:presLayoutVars>
      </dgm:prSet>
      <dgm:spPr/>
    </dgm:pt>
    <dgm:pt modelId="{16A3014E-B71D-46EE-BE39-CE6FFD854727}" type="pres">
      <dgm:prSet presAssocID="{0EDCA1DF-30CD-47A4-8507-ABC1DE7A2146}" presName="accent_2" presStyleCnt="0"/>
      <dgm:spPr/>
    </dgm:pt>
    <dgm:pt modelId="{87944CD0-4DAA-4A5D-A47D-BA7979A8F80E}" type="pres">
      <dgm:prSet presAssocID="{0EDCA1DF-30CD-47A4-8507-ABC1DE7A2146}" presName="accentRepeatNode" presStyleLbl="solidFgAcc1" presStyleIdx="1" presStyleCnt="3"/>
      <dgm:spPr/>
    </dgm:pt>
    <dgm:pt modelId="{600B051D-60BB-4BAB-A2CE-ECB2364BBE47}" type="pres">
      <dgm:prSet presAssocID="{5EA2AD99-C642-4631-82AA-41CC137627DD}" presName="text_3" presStyleLbl="node1" presStyleIdx="2" presStyleCnt="3">
        <dgm:presLayoutVars>
          <dgm:bulletEnabled val="1"/>
        </dgm:presLayoutVars>
      </dgm:prSet>
      <dgm:spPr/>
    </dgm:pt>
    <dgm:pt modelId="{71D25E6B-EF6C-463B-BFA2-59CC5B2743A1}" type="pres">
      <dgm:prSet presAssocID="{5EA2AD99-C642-4631-82AA-41CC137627DD}" presName="accent_3" presStyleCnt="0"/>
      <dgm:spPr/>
    </dgm:pt>
    <dgm:pt modelId="{DC438A9A-A3DB-43B7-886B-5E81B2C83337}" type="pres">
      <dgm:prSet presAssocID="{5EA2AD99-C642-4631-82AA-41CC137627DD}" presName="accentRepeatNode" presStyleLbl="solidFgAcc1" presStyleIdx="2" presStyleCnt="3"/>
      <dgm:spPr/>
    </dgm:pt>
  </dgm:ptLst>
  <dgm:cxnLst>
    <dgm:cxn modelId="{2C576527-8D40-406A-8AB1-C607ADA24D1F}" type="presOf" srcId="{CBAF948D-CA52-4C42-BCAB-839D33EE324B}" destId="{32991BC2-A914-44EA-ADEF-37C1361A3D78}" srcOrd="0" destOrd="0" presId="urn:microsoft.com/office/officeart/2008/layout/VerticalCurvedList"/>
    <dgm:cxn modelId="{12E3FD3F-3C28-430C-A4E5-8CADB08B2F13}" type="presOf" srcId="{5EA2AD99-C642-4631-82AA-41CC137627DD}" destId="{600B051D-60BB-4BAB-A2CE-ECB2364BBE47}" srcOrd="0" destOrd="0" presId="urn:microsoft.com/office/officeart/2008/layout/VerticalCurvedList"/>
    <dgm:cxn modelId="{1BD23C69-4D5E-4CA2-A4DC-178C8981D3BB}" type="presOf" srcId="{0EDCA1DF-30CD-47A4-8507-ABC1DE7A2146}" destId="{88C0D527-4D43-4C60-9CBF-EF891F030F8E}" srcOrd="0" destOrd="0" presId="urn:microsoft.com/office/officeart/2008/layout/VerticalCurvedList"/>
    <dgm:cxn modelId="{33F0274A-2C5F-49B8-825A-2F0D0D7D6B1F}" srcId="{98E2CAEB-6AE4-4E11-8B1C-AC9BCA1F8A65}" destId="{CBAF948D-CA52-4C42-BCAB-839D33EE324B}" srcOrd="0" destOrd="0" parTransId="{E39DCF5E-C8E8-44E6-99F4-50136CEE6166}" sibTransId="{95F7A245-5880-473D-92A4-24BF149C3B1B}"/>
    <dgm:cxn modelId="{40E6F276-582D-470C-AE85-7F596F182429}" type="presOf" srcId="{95F7A245-5880-473D-92A4-24BF149C3B1B}" destId="{E7DBB3DE-EAFC-4E41-8EBF-7DD403B55FD7}" srcOrd="0" destOrd="0" presId="urn:microsoft.com/office/officeart/2008/layout/VerticalCurvedList"/>
    <dgm:cxn modelId="{8FF9C892-CCD5-4D24-8BB3-D95FD4868124}" srcId="{98E2CAEB-6AE4-4E11-8B1C-AC9BCA1F8A65}" destId="{0EDCA1DF-30CD-47A4-8507-ABC1DE7A2146}" srcOrd="1" destOrd="0" parTransId="{8332FD8E-E7E4-4AF9-ABDE-2465CB6D6388}" sibTransId="{8CB7AC76-3BDA-4566-9962-558BFC5BFB34}"/>
    <dgm:cxn modelId="{CE0A1FB3-CCFC-4B9F-966A-B931A5707381}" type="presOf" srcId="{98E2CAEB-6AE4-4E11-8B1C-AC9BCA1F8A65}" destId="{B6F339BD-15F7-4108-AB2A-9FD004FB3A86}" srcOrd="0" destOrd="0" presId="urn:microsoft.com/office/officeart/2008/layout/VerticalCurvedList"/>
    <dgm:cxn modelId="{C0D9D3C9-27B6-4AB3-B766-C2512E218025}" srcId="{98E2CAEB-6AE4-4E11-8B1C-AC9BCA1F8A65}" destId="{5EA2AD99-C642-4631-82AA-41CC137627DD}" srcOrd="2" destOrd="0" parTransId="{7FAE0A36-73F7-46A0-8697-23F2B2AAA537}" sibTransId="{DEEC75BF-8D97-46BD-A41F-BAAC4962108B}"/>
    <dgm:cxn modelId="{977A1A94-E4A6-48D1-8472-756B79C2D4FF}" type="presParOf" srcId="{B6F339BD-15F7-4108-AB2A-9FD004FB3A86}" destId="{71578AD3-211C-4F15-923E-D41A7E768B57}" srcOrd="0" destOrd="0" presId="urn:microsoft.com/office/officeart/2008/layout/VerticalCurvedList"/>
    <dgm:cxn modelId="{C3388349-9288-4F7E-AA08-5F401E70B3FB}" type="presParOf" srcId="{71578AD3-211C-4F15-923E-D41A7E768B57}" destId="{858050A3-2798-4294-A8BE-E286F040217D}" srcOrd="0" destOrd="0" presId="urn:microsoft.com/office/officeart/2008/layout/VerticalCurvedList"/>
    <dgm:cxn modelId="{D7894CF3-2A45-49E2-8311-A9854681B82A}" type="presParOf" srcId="{858050A3-2798-4294-A8BE-E286F040217D}" destId="{4DFE2627-22C5-43CA-A096-CC29B3F13B3E}" srcOrd="0" destOrd="0" presId="urn:microsoft.com/office/officeart/2008/layout/VerticalCurvedList"/>
    <dgm:cxn modelId="{4574EA25-E6A0-40F5-AE40-066F37760E62}" type="presParOf" srcId="{858050A3-2798-4294-A8BE-E286F040217D}" destId="{E7DBB3DE-EAFC-4E41-8EBF-7DD403B55FD7}" srcOrd="1" destOrd="0" presId="urn:microsoft.com/office/officeart/2008/layout/VerticalCurvedList"/>
    <dgm:cxn modelId="{76A7709D-B18B-4CF5-A8FB-25814247383A}" type="presParOf" srcId="{858050A3-2798-4294-A8BE-E286F040217D}" destId="{07ACE1AC-6F48-4B7D-B713-ABA116AFB697}" srcOrd="2" destOrd="0" presId="urn:microsoft.com/office/officeart/2008/layout/VerticalCurvedList"/>
    <dgm:cxn modelId="{A1E73AD2-080C-4E15-B4B2-490F39358CBD}" type="presParOf" srcId="{858050A3-2798-4294-A8BE-E286F040217D}" destId="{4D10A3C4-4F34-4DF6-955C-83BF812C8295}" srcOrd="3" destOrd="0" presId="urn:microsoft.com/office/officeart/2008/layout/VerticalCurvedList"/>
    <dgm:cxn modelId="{0FCBC210-1616-4D16-9497-2A8E1889D9DF}" type="presParOf" srcId="{71578AD3-211C-4F15-923E-D41A7E768B57}" destId="{32991BC2-A914-44EA-ADEF-37C1361A3D78}" srcOrd="1" destOrd="0" presId="urn:microsoft.com/office/officeart/2008/layout/VerticalCurvedList"/>
    <dgm:cxn modelId="{F58B8FF4-98EF-4232-BCF1-C21F13C197F7}" type="presParOf" srcId="{71578AD3-211C-4F15-923E-D41A7E768B57}" destId="{4A9F11D9-42DF-489C-B0E6-7C3CEFDEBEB0}" srcOrd="2" destOrd="0" presId="urn:microsoft.com/office/officeart/2008/layout/VerticalCurvedList"/>
    <dgm:cxn modelId="{89B39945-E812-4100-BD71-4AE402920919}" type="presParOf" srcId="{4A9F11D9-42DF-489C-B0E6-7C3CEFDEBEB0}" destId="{81FC2E0C-6DD9-44CD-B1B8-C4A8CA902BD7}" srcOrd="0" destOrd="0" presId="urn:microsoft.com/office/officeart/2008/layout/VerticalCurvedList"/>
    <dgm:cxn modelId="{1985E691-E71B-4E80-B71C-E83F5D8E2113}" type="presParOf" srcId="{71578AD3-211C-4F15-923E-D41A7E768B57}" destId="{88C0D527-4D43-4C60-9CBF-EF891F030F8E}" srcOrd="3" destOrd="0" presId="urn:microsoft.com/office/officeart/2008/layout/VerticalCurvedList"/>
    <dgm:cxn modelId="{48379C09-5394-4F2C-97FC-B696CA600940}" type="presParOf" srcId="{71578AD3-211C-4F15-923E-D41A7E768B57}" destId="{16A3014E-B71D-46EE-BE39-CE6FFD854727}" srcOrd="4" destOrd="0" presId="urn:microsoft.com/office/officeart/2008/layout/VerticalCurvedList"/>
    <dgm:cxn modelId="{299A1AD0-9A0B-4109-B0DB-686A944C99C6}" type="presParOf" srcId="{16A3014E-B71D-46EE-BE39-CE6FFD854727}" destId="{87944CD0-4DAA-4A5D-A47D-BA7979A8F80E}" srcOrd="0" destOrd="0" presId="urn:microsoft.com/office/officeart/2008/layout/VerticalCurvedList"/>
    <dgm:cxn modelId="{B1756F98-9207-4596-9277-EFE617882CFE}" type="presParOf" srcId="{71578AD3-211C-4F15-923E-D41A7E768B57}" destId="{600B051D-60BB-4BAB-A2CE-ECB2364BBE47}" srcOrd="5" destOrd="0" presId="urn:microsoft.com/office/officeart/2008/layout/VerticalCurvedList"/>
    <dgm:cxn modelId="{249355AF-C445-471F-B90E-B0C2D48A7C8A}" type="presParOf" srcId="{71578AD3-211C-4F15-923E-D41A7E768B57}" destId="{71D25E6B-EF6C-463B-BFA2-59CC5B2743A1}" srcOrd="6" destOrd="0" presId="urn:microsoft.com/office/officeart/2008/layout/VerticalCurvedList"/>
    <dgm:cxn modelId="{85886721-C2F5-453F-A679-9A9F823BD2BE}" type="presParOf" srcId="{71D25E6B-EF6C-463B-BFA2-59CC5B2743A1}" destId="{DC438A9A-A3DB-43B7-886B-5E81B2C8333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E2CAEB-6AE4-4E11-8B1C-AC9BCA1F8A65}" type="doc">
      <dgm:prSet loTypeId="urn:microsoft.com/office/officeart/2008/layout/VerticalCurvedList" loCatId="list" qsTypeId="urn:microsoft.com/office/officeart/2005/8/quickstyle/simple1" qsCatId="simple" csTypeId="urn:microsoft.com/office/officeart/2005/8/colors/accent6_5" csCatId="accent6" phldr="1"/>
      <dgm:spPr/>
      <dgm:t>
        <a:bodyPr/>
        <a:lstStyle/>
        <a:p>
          <a:endParaRPr lang="es-ES_tradnl"/>
        </a:p>
      </dgm:t>
    </dgm:pt>
    <dgm:pt modelId="{2FAC5D2E-153D-44AA-A32C-FAFEE43B99F8}">
      <dgm:prSet custT="1"/>
      <dgm:spPr>
        <a:solidFill>
          <a:srgbClr val="699331">
            <a:alpha val="90000"/>
          </a:srgbClr>
        </a:solidFill>
      </dgm:spPr>
      <dgm:t>
        <a:bodyPr/>
        <a:lstStyle/>
        <a:p>
          <a:pPr algn="just"/>
          <a:r>
            <a:rPr lang="es-MX" sz="1500" b="1" i="1" dirty="0">
              <a:solidFill>
                <a:schemeClr val="bg1"/>
              </a:solidFill>
              <a:latin typeface="Calibri" panose="020F0502020204030204" pitchFamily="34" charset="0"/>
              <a:cs typeface="Calibri" panose="020F0502020204030204" pitchFamily="34" charset="0"/>
            </a:rPr>
            <a:t>Habilidades técnicas para el desarrollo de los servicios.</a:t>
          </a:r>
        </a:p>
      </dgm:t>
    </dgm:pt>
    <dgm:pt modelId="{BA2F685D-EDD0-4734-B027-BF381C500A54}" type="parTrans" cxnId="{FEA639FF-9F0C-4C9F-AD1F-79D98F1C7519}">
      <dgm:prSet/>
      <dgm:spPr/>
      <dgm:t>
        <a:bodyPr/>
        <a:lstStyle/>
        <a:p>
          <a:pPr algn="just"/>
          <a:endParaRPr lang="es-ES_tradnl" sz="1500">
            <a:solidFill>
              <a:schemeClr val="bg1"/>
            </a:solidFill>
          </a:endParaRPr>
        </a:p>
      </dgm:t>
    </dgm:pt>
    <dgm:pt modelId="{A1E8EDEF-D1CD-47C3-832E-56A49D03D0AD}" type="sibTrans" cxnId="{FEA639FF-9F0C-4C9F-AD1F-79D98F1C7519}">
      <dgm:prSet/>
      <dgm:spPr/>
      <dgm:t>
        <a:bodyPr/>
        <a:lstStyle/>
        <a:p>
          <a:pPr algn="just"/>
          <a:endParaRPr lang="es-ES_tradnl" sz="1500">
            <a:solidFill>
              <a:schemeClr val="bg1"/>
            </a:solidFill>
          </a:endParaRPr>
        </a:p>
      </dgm:t>
    </dgm:pt>
    <dgm:pt modelId="{F8484B17-26A5-4A0A-89F3-7C3DF98307BF}">
      <dgm:prSet custT="1"/>
      <dgm:spPr>
        <a:solidFill>
          <a:srgbClr val="699331">
            <a:alpha val="70000"/>
          </a:srgbClr>
        </a:solidFill>
      </dgm:spPr>
      <dgm:t>
        <a:bodyPr/>
        <a:lstStyle/>
        <a:p>
          <a:pPr algn="just"/>
          <a:r>
            <a:rPr lang="es-MX" sz="1500" b="1" i="1" dirty="0">
              <a:solidFill>
                <a:schemeClr val="bg1"/>
              </a:solidFill>
              <a:latin typeface="Calibri" panose="020F0502020204030204" pitchFamily="34" charset="0"/>
              <a:cs typeface="Calibri" panose="020F0502020204030204" pitchFamily="34" charset="0"/>
            </a:rPr>
            <a:t>Habilidades para enfrentar la transformación digital de la industria y la incorporación de habilidades industria 4.0.</a:t>
          </a:r>
          <a:endParaRPr lang="es-CL" sz="1500" b="1" i="1" dirty="0">
            <a:solidFill>
              <a:schemeClr val="bg1"/>
            </a:solidFill>
            <a:latin typeface="Calibri" panose="020F0502020204030204" pitchFamily="34" charset="0"/>
            <a:cs typeface="Calibri" panose="020F0502020204030204" pitchFamily="34" charset="0"/>
          </a:endParaRPr>
        </a:p>
      </dgm:t>
    </dgm:pt>
    <dgm:pt modelId="{1F08484F-F0C4-42BB-A2CB-FDBF274E032E}" type="parTrans" cxnId="{B6C80406-C8F3-409C-BF21-DBBD9A6FE470}">
      <dgm:prSet/>
      <dgm:spPr/>
      <dgm:t>
        <a:bodyPr/>
        <a:lstStyle/>
        <a:p>
          <a:pPr algn="just"/>
          <a:endParaRPr lang="es-ES_tradnl" sz="1500">
            <a:solidFill>
              <a:schemeClr val="bg1"/>
            </a:solidFill>
          </a:endParaRPr>
        </a:p>
      </dgm:t>
    </dgm:pt>
    <dgm:pt modelId="{6B06D47E-F4D0-4C4A-8350-E23F213E2A08}" type="sibTrans" cxnId="{B6C80406-C8F3-409C-BF21-DBBD9A6FE470}">
      <dgm:prSet/>
      <dgm:spPr/>
      <dgm:t>
        <a:bodyPr/>
        <a:lstStyle/>
        <a:p>
          <a:pPr algn="just"/>
          <a:endParaRPr lang="es-ES_tradnl" sz="1500">
            <a:solidFill>
              <a:schemeClr val="bg1"/>
            </a:solidFill>
          </a:endParaRPr>
        </a:p>
      </dgm:t>
    </dgm:pt>
    <dgm:pt modelId="{6BFC4425-D7FB-43D1-92CC-E4A7CA23C71D}">
      <dgm:prSet custT="1"/>
      <dgm:spPr>
        <a:solidFill>
          <a:srgbClr val="B9DA8F">
            <a:alpha val="50000"/>
          </a:srgbClr>
        </a:solidFill>
      </dgm:spPr>
      <dgm:t>
        <a:bodyPr/>
        <a:lstStyle/>
        <a:p>
          <a:pPr algn="just"/>
          <a:r>
            <a:rPr lang="es-MX" sz="1500" b="1" i="1" dirty="0">
              <a:solidFill>
                <a:schemeClr val="tx1"/>
              </a:solidFill>
              <a:latin typeface="Calibri" panose="020F0502020204030204" pitchFamily="34" charset="0"/>
              <a:cs typeface="Calibri" panose="020F0502020204030204" pitchFamily="34" charset="0"/>
            </a:rPr>
            <a:t>Habilidades blandas que complementen el buen desempeño de las funciones productivas.</a:t>
          </a:r>
          <a:endParaRPr lang="es-CL" sz="1500" b="1" i="1" dirty="0">
            <a:solidFill>
              <a:schemeClr val="tx1"/>
            </a:solidFill>
            <a:latin typeface="Calibri" panose="020F0502020204030204" pitchFamily="34" charset="0"/>
            <a:cs typeface="Calibri" panose="020F0502020204030204" pitchFamily="34" charset="0"/>
          </a:endParaRPr>
        </a:p>
      </dgm:t>
    </dgm:pt>
    <dgm:pt modelId="{6BDD740D-B980-46E7-BEA1-9491CAE8DC6F}" type="parTrans" cxnId="{3234512B-0246-4C2C-82A5-BEBEEE0CA101}">
      <dgm:prSet/>
      <dgm:spPr/>
      <dgm:t>
        <a:bodyPr/>
        <a:lstStyle/>
        <a:p>
          <a:pPr algn="just"/>
          <a:endParaRPr lang="es-ES_tradnl" sz="1500">
            <a:solidFill>
              <a:schemeClr val="bg1"/>
            </a:solidFill>
          </a:endParaRPr>
        </a:p>
      </dgm:t>
    </dgm:pt>
    <dgm:pt modelId="{0ECA2A64-B772-4703-9535-E0F96BD8D93E}" type="sibTrans" cxnId="{3234512B-0246-4C2C-82A5-BEBEEE0CA101}">
      <dgm:prSet/>
      <dgm:spPr/>
      <dgm:t>
        <a:bodyPr/>
        <a:lstStyle/>
        <a:p>
          <a:pPr algn="just"/>
          <a:endParaRPr lang="es-ES_tradnl" sz="1500">
            <a:solidFill>
              <a:schemeClr val="bg1"/>
            </a:solidFill>
          </a:endParaRPr>
        </a:p>
      </dgm:t>
    </dgm:pt>
    <dgm:pt modelId="{B6F339BD-15F7-4108-AB2A-9FD004FB3A86}" type="pres">
      <dgm:prSet presAssocID="{98E2CAEB-6AE4-4E11-8B1C-AC9BCA1F8A65}" presName="Name0" presStyleCnt="0">
        <dgm:presLayoutVars>
          <dgm:chMax val="7"/>
          <dgm:chPref val="7"/>
          <dgm:dir/>
        </dgm:presLayoutVars>
      </dgm:prSet>
      <dgm:spPr/>
    </dgm:pt>
    <dgm:pt modelId="{71578AD3-211C-4F15-923E-D41A7E768B57}" type="pres">
      <dgm:prSet presAssocID="{98E2CAEB-6AE4-4E11-8B1C-AC9BCA1F8A65}" presName="Name1" presStyleCnt="0"/>
      <dgm:spPr/>
    </dgm:pt>
    <dgm:pt modelId="{858050A3-2798-4294-A8BE-E286F040217D}" type="pres">
      <dgm:prSet presAssocID="{98E2CAEB-6AE4-4E11-8B1C-AC9BCA1F8A65}" presName="cycle" presStyleCnt="0"/>
      <dgm:spPr/>
    </dgm:pt>
    <dgm:pt modelId="{4DFE2627-22C5-43CA-A096-CC29B3F13B3E}" type="pres">
      <dgm:prSet presAssocID="{98E2CAEB-6AE4-4E11-8B1C-AC9BCA1F8A65}" presName="srcNode" presStyleLbl="node1" presStyleIdx="0" presStyleCnt="3"/>
      <dgm:spPr/>
    </dgm:pt>
    <dgm:pt modelId="{E7DBB3DE-EAFC-4E41-8EBF-7DD403B55FD7}" type="pres">
      <dgm:prSet presAssocID="{98E2CAEB-6AE4-4E11-8B1C-AC9BCA1F8A65}" presName="conn" presStyleLbl="parChTrans1D2" presStyleIdx="0" presStyleCnt="1"/>
      <dgm:spPr/>
    </dgm:pt>
    <dgm:pt modelId="{07ACE1AC-6F48-4B7D-B713-ABA116AFB697}" type="pres">
      <dgm:prSet presAssocID="{98E2CAEB-6AE4-4E11-8B1C-AC9BCA1F8A65}" presName="extraNode" presStyleLbl="node1" presStyleIdx="0" presStyleCnt="3"/>
      <dgm:spPr/>
    </dgm:pt>
    <dgm:pt modelId="{4D10A3C4-4F34-4DF6-955C-83BF812C8295}" type="pres">
      <dgm:prSet presAssocID="{98E2CAEB-6AE4-4E11-8B1C-AC9BCA1F8A65}" presName="dstNode" presStyleLbl="node1" presStyleIdx="0" presStyleCnt="3"/>
      <dgm:spPr/>
    </dgm:pt>
    <dgm:pt modelId="{ACDF0AB4-4445-45A3-BEA9-E781E8B98C28}" type="pres">
      <dgm:prSet presAssocID="{2FAC5D2E-153D-44AA-A32C-FAFEE43B99F8}" presName="text_1" presStyleLbl="node1" presStyleIdx="0" presStyleCnt="3">
        <dgm:presLayoutVars>
          <dgm:bulletEnabled val="1"/>
        </dgm:presLayoutVars>
      </dgm:prSet>
      <dgm:spPr/>
    </dgm:pt>
    <dgm:pt modelId="{952BDA0E-4F9D-4ACA-84A2-0EDE42713B91}" type="pres">
      <dgm:prSet presAssocID="{2FAC5D2E-153D-44AA-A32C-FAFEE43B99F8}" presName="accent_1" presStyleCnt="0"/>
      <dgm:spPr/>
    </dgm:pt>
    <dgm:pt modelId="{4C906AD1-9E6B-493F-A808-16FD77E69334}" type="pres">
      <dgm:prSet presAssocID="{2FAC5D2E-153D-44AA-A32C-FAFEE43B99F8}" presName="accentRepeatNode" presStyleLbl="solidFgAcc1" presStyleIdx="0" presStyleCnt="3"/>
      <dgm:spPr/>
    </dgm:pt>
    <dgm:pt modelId="{D25C7777-9AAE-41A8-8098-BF2FB860398A}" type="pres">
      <dgm:prSet presAssocID="{F8484B17-26A5-4A0A-89F3-7C3DF98307BF}" presName="text_2" presStyleLbl="node1" presStyleIdx="1" presStyleCnt="3">
        <dgm:presLayoutVars>
          <dgm:bulletEnabled val="1"/>
        </dgm:presLayoutVars>
      </dgm:prSet>
      <dgm:spPr/>
    </dgm:pt>
    <dgm:pt modelId="{A14E8188-A492-4A59-9015-4C9356159A45}" type="pres">
      <dgm:prSet presAssocID="{F8484B17-26A5-4A0A-89F3-7C3DF98307BF}" presName="accent_2" presStyleCnt="0"/>
      <dgm:spPr/>
    </dgm:pt>
    <dgm:pt modelId="{735417D3-3F5D-489D-ABD5-F2E8BFF46D57}" type="pres">
      <dgm:prSet presAssocID="{F8484B17-26A5-4A0A-89F3-7C3DF98307BF}" presName="accentRepeatNode" presStyleLbl="solidFgAcc1" presStyleIdx="1" presStyleCnt="3"/>
      <dgm:spPr/>
    </dgm:pt>
    <dgm:pt modelId="{A6F4B8AC-08E3-47D4-BDD9-1E552B720A0B}" type="pres">
      <dgm:prSet presAssocID="{6BFC4425-D7FB-43D1-92CC-E4A7CA23C71D}" presName="text_3" presStyleLbl="node1" presStyleIdx="2" presStyleCnt="3">
        <dgm:presLayoutVars>
          <dgm:bulletEnabled val="1"/>
        </dgm:presLayoutVars>
      </dgm:prSet>
      <dgm:spPr/>
    </dgm:pt>
    <dgm:pt modelId="{CFBE87CC-47D5-42F2-8EB1-9DECECA92B00}" type="pres">
      <dgm:prSet presAssocID="{6BFC4425-D7FB-43D1-92CC-E4A7CA23C71D}" presName="accent_3" presStyleCnt="0"/>
      <dgm:spPr/>
    </dgm:pt>
    <dgm:pt modelId="{89A04041-0042-4C6A-AF1D-9884174428A4}" type="pres">
      <dgm:prSet presAssocID="{6BFC4425-D7FB-43D1-92CC-E4A7CA23C71D}" presName="accentRepeatNode" presStyleLbl="solidFgAcc1" presStyleIdx="2" presStyleCnt="3"/>
      <dgm:spPr/>
    </dgm:pt>
  </dgm:ptLst>
  <dgm:cxnLst>
    <dgm:cxn modelId="{B6C80406-C8F3-409C-BF21-DBBD9A6FE470}" srcId="{98E2CAEB-6AE4-4E11-8B1C-AC9BCA1F8A65}" destId="{F8484B17-26A5-4A0A-89F3-7C3DF98307BF}" srcOrd="1" destOrd="0" parTransId="{1F08484F-F0C4-42BB-A2CB-FDBF274E032E}" sibTransId="{6B06D47E-F4D0-4C4A-8350-E23F213E2A08}"/>
    <dgm:cxn modelId="{3234512B-0246-4C2C-82A5-BEBEEE0CA101}" srcId="{98E2CAEB-6AE4-4E11-8B1C-AC9BCA1F8A65}" destId="{6BFC4425-D7FB-43D1-92CC-E4A7CA23C71D}" srcOrd="2" destOrd="0" parTransId="{6BDD740D-B980-46E7-BEA1-9491CAE8DC6F}" sibTransId="{0ECA2A64-B772-4703-9535-E0F96BD8D93E}"/>
    <dgm:cxn modelId="{3004756E-F78B-481E-847B-DA2F763DC6EC}" type="presOf" srcId="{A1E8EDEF-D1CD-47C3-832E-56A49D03D0AD}" destId="{E7DBB3DE-EAFC-4E41-8EBF-7DD403B55FD7}" srcOrd="0" destOrd="0" presId="urn:microsoft.com/office/officeart/2008/layout/VerticalCurvedList"/>
    <dgm:cxn modelId="{858543B1-F8E5-4E0A-B289-3F3422ACA898}" type="presOf" srcId="{2FAC5D2E-153D-44AA-A32C-FAFEE43B99F8}" destId="{ACDF0AB4-4445-45A3-BEA9-E781E8B98C28}" srcOrd="0" destOrd="0" presId="urn:microsoft.com/office/officeart/2008/layout/VerticalCurvedList"/>
    <dgm:cxn modelId="{CE0A1FB3-CCFC-4B9F-966A-B931A5707381}" type="presOf" srcId="{98E2CAEB-6AE4-4E11-8B1C-AC9BCA1F8A65}" destId="{B6F339BD-15F7-4108-AB2A-9FD004FB3A86}" srcOrd="0" destOrd="0" presId="urn:microsoft.com/office/officeart/2008/layout/VerticalCurvedList"/>
    <dgm:cxn modelId="{31342CC3-0C36-4A0F-8F1A-942A4188DDF0}" type="presOf" srcId="{6BFC4425-D7FB-43D1-92CC-E4A7CA23C71D}" destId="{A6F4B8AC-08E3-47D4-BDD9-1E552B720A0B}" srcOrd="0" destOrd="0" presId="urn:microsoft.com/office/officeart/2008/layout/VerticalCurvedList"/>
    <dgm:cxn modelId="{4F475EF4-794F-4B0F-B33C-A576F0654586}" type="presOf" srcId="{F8484B17-26A5-4A0A-89F3-7C3DF98307BF}" destId="{D25C7777-9AAE-41A8-8098-BF2FB860398A}" srcOrd="0" destOrd="0" presId="urn:microsoft.com/office/officeart/2008/layout/VerticalCurvedList"/>
    <dgm:cxn modelId="{FEA639FF-9F0C-4C9F-AD1F-79D98F1C7519}" srcId="{98E2CAEB-6AE4-4E11-8B1C-AC9BCA1F8A65}" destId="{2FAC5D2E-153D-44AA-A32C-FAFEE43B99F8}" srcOrd="0" destOrd="0" parTransId="{BA2F685D-EDD0-4734-B027-BF381C500A54}" sibTransId="{A1E8EDEF-D1CD-47C3-832E-56A49D03D0AD}"/>
    <dgm:cxn modelId="{977A1A94-E4A6-48D1-8472-756B79C2D4FF}" type="presParOf" srcId="{B6F339BD-15F7-4108-AB2A-9FD004FB3A86}" destId="{71578AD3-211C-4F15-923E-D41A7E768B57}" srcOrd="0" destOrd="0" presId="urn:microsoft.com/office/officeart/2008/layout/VerticalCurvedList"/>
    <dgm:cxn modelId="{C3388349-9288-4F7E-AA08-5F401E70B3FB}" type="presParOf" srcId="{71578AD3-211C-4F15-923E-D41A7E768B57}" destId="{858050A3-2798-4294-A8BE-E286F040217D}" srcOrd="0" destOrd="0" presId="urn:microsoft.com/office/officeart/2008/layout/VerticalCurvedList"/>
    <dgm:cxn modelId="{D7894CF3-2A45-49E2-8311-A9854681B82A}" type="presParOf" srcId="{858050A3-2798-4294-A8BE-E286F040217D}" destId="{4DFE2627-22C5-43CA-A096-CC29B3F13B3E}" srcOrd="0" destOrd="0" presId="urn:microsoft.com/office/officeart/2008/layout/VerticalCurvedList"/>
    <dgm:cxn modelId="{4574EA25-E6A0-40F5-AE40-066F37760E62}" type="presParOf" srcId="{858050A3-2798-4294-A8BE-E286F040217D}" destId="{E7DBB3DE-EAFC-4E41-8EBF-7DD403B55FD7}" srcOrd="1" destOrd="0" presId="urn:microsoft.com/office/officeart/2008/layout/VerticalCurvedList"/>
    <dgm:cxn modelId="{76A7709D-B18B-4CF5-A8FB-25814247383A}" type="presParOf" srcId="{858050A3-2798-4294-A8BE-E286F040217D}" destId="{07ACE1AC-6F48-4B7D-B713-ABA116AFB697}" srcOrd="2" destOrd="0" presId="urn:microsoft.com/office/officeart/2008/layout/VerticalCurvedList"/>
    <dgm:cxn modelId="{A1E73AD2-080C-4E15-B4B2-490F39358CBD}" type="presParOf" srcId="{858050A3-2798-4294-A8BE-E286F040217D}" destId="{4D10A3C4-4F34-4DF6-955C-83BF812C8295}" srcOrd="3" destOrd="0" presId="urn:microsoft.com/office/officeart/2008/layout/VerticalCurvedList"/>
    <dgm:cxn modelId="{7EA076ED-B469-4E4B-9EED-A6D0D2AF3A8C}" type="presParOf" srcId="{71578AD3-211C-4F15-923E-D41A7E768B57}" destId="{ACDF0AB4-4445-45A3-BEA9-E781E8B98C28}" srcOrd="1" destOrd="0" presId="urn:microsoft.com/office/officeart/2008/layout/VerticalCurvedList"/>
    <dgm:cxn modelId="{1C07AB2E-C9AA-4234-AE27-DFABE96542D7}" type="presParOf" srcId="{71578AD3-211C-4F15-923E-D41A7E768B57}" destId="{952BDA0E-4F9D-4ACA-84A2-0EDE42713B91}" srcOrd="2" destOrd="0" presId="urn:microsoft.com/office/officeart/2008/layout/VerticalCurvedList"/>
    <dgm:cxn modelId="{DAC25EEB-1A79-4D00-8F5F-9EB3E66923EB}" type="presParOf" srcId="{952BDA0E-4F9D-4ACA-84A2-0EDE42713B91}" destId="{4C906AD1-9E6B-493F-A808-16FD77E69334}" srcOrd="0" destOrd="0" presId="urn:microsoft.com/office/officeart/2008/layout/VerticalCurvedList"/>
    <dgm:cxn modelId="{F0941021-F726-4A69-BFBE-35FFD3391176}" type="presParOf" srcId="{71578AD3-211C-4F15-923E-D41A7E768B57}" destId="{D25C7777-9AAE-41A8-8098-BF2FB860398A}" srcOrd="3" destOrd="0" presId="urn:microsoft.com/office/officeart/2008/layout/VerticalCurvedList"/>
    <dgm:cxn modelId="{5E4625BA-1373-4EC8-80BE-F35BAAA7760F}" type="presParOf" srcId="{71578AD3-211C-4F15-923E-D41A7E768B57}" destId="{A14E8188-A492-4A59-9015-4C9356159A45}" srcOrd="4" destOrd="0" presId="urn:microsoft.com/office/officeart/2008/layout/VerticalCurvedList"/>
    <dgm:cxn modelId="{8F3F9DA4-49D8-44D1-BBCF-1DB43DBDEB26}" type="presParOf" srcId="{A14E8188-A492-4A59-9015-4C9356159A45}" destId="{735417D3-3F5D-489D-ABD5-F2E8BFF46D57}" srcOrd="0" destOrd="0" presId="urn:microsoft.com/office/officeart/2008/layout/VerticalCurvedList"/>
    <dgm:cxn modelId="{35A30EDC-F727-49B4-8201-6E8A05D643DD}" type="presParOf" srcId="{71578AD3-211C-4F15-923E-D41A7E768B57}" destId="{A6F4B8AC-08E3-47D4-BDD9-1E552B720A0B}" srcOrd="5" destOrd="0" presId="urn:microsoft.com/office/officeart/2008/layout/VerticalCurvedList"/>
    <dgm:cxn modelId="{3B0D8945-E7BB-4A7B-889D-15EBE366E815}" type="presParOf" srcId="{71578AD3-211C-4F15-923E-D41A7E768B57}" destId="{CFBE87CC-47D5-42F2-8EB1-9DECECA92B00}" srcOrd="6" destOrd="0" presId="urn:microsoft.com/office/officeart/2008/layout/VerticalCurvedList"/>
    <dgm:cxn modelId="{CE087C04-0CFB-401E-B485-1E5352AD2B51}" type="presParOf" srcId="{CFBE87CC-47D5-42F2-8EB1-9DECECA92B00}" destId="{89A04041-0042-4C6A-AF1D-9884174428A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268E80-9231-4BF8-9F05-AFBF7F3A32D7}" type="doc">
      <dgm:prSet loTypeId="urn:microsoft.com/office/officeart/2005/8/layout/venn3" loCatId="relationship" qsTypeId="urn:microsoft.com/office/officeart/2005/8/quickstyle/3d4" qsCatId="3D" csTypeId="urn:microsoft.com/office/officeart/2005/8/colors/colorful1" csCatId="colorful" phldr="1"/>
      <dgm:spPr/>
      <dgm:t>
        <a:bodyPr/>
        <a:lstStyle/>
        <a:p>
          <a:endParaRPr lang="es-PA"/>
        </a:p>
      </dgm:t>
    </dgm:pt>
    <dgm:pt modelId="{E926EF36-44B2-450F-95CF-EAD96F9506D1}">
      <dgm:prSet phldrT="[Texto]" custT="1"/>
      <dgm:spPr/>
      <dgm:t>
        <a:bodyPr/>
        <a:lstStyle/>
        <a:p>
          <a:r>
            <a:rPr lang="es-419" sz="1400" b="1" dirty="0">
              <a:latin typeface="Segoe UI" panose="020B0502040204020203" pitchFamily="34" charset="0"/>
              <a:cs typeface="Segoe UI" panose="020B0502040204020203" pitchFamily="34" charset="0"/>
            </a:rPr>
            <a:t>Empresas</a:t>
          </a:r>
          <a:endParaRPr lang="es-PA" sz="1400" b="1" dirty="0">
            <a:latin typeface="Segoe UI" panose="020B0502040204020203" pitchFamily="34" charset="0"/>
            <a:cs typeface="Segoe UI" panose="020B0502040204020203" pitchFamily="34" charset="0"/>
          </a:endParaRPr>
        </a:p>
      </dgm:t>
    </dgm:pt>
    <dgm:pt modelId="{4422EF46-99DB-4342-A441-B48CA6B7BC18}" type="parTrans" cxnId="{636E672E-92AF-4A52-ACA9-C90C4D15C3F2}">
      <dgm:prSet/>
      <dgm:spPr/>
      <dgm:t>
        <a:bodyPr/>
        <a:lstStyle/>
        <a:p>
          <a:endParaRPr lang="es-PA" sz="1400" b="1">
            <a:latin typeface="Segoe UI" panose="020B0502040204020203" pitchFamily="34" charset="0"/>
            <a:cs typeface="Segoe UI" panose="020B0502040204020203" pitchFamily="34" charset="0"/>
          </a:endParaRPr>
        </a:p>
      </dgm:t>
    </dgm:pt>
    <dgm:pt modelId="{7191ADA8-4F6B-4480-AB42-430B07A5C870}" type="sibTrans" cxnId="{636E672E-92AF-4A52-ACA9-C90C4D15C3F2}">
      <dgm:prSet/>
      <dgm:spPr/>
      <dgm:t>
        <a:bodyPr/>
        <a:lstStyle/>
        <a:p>
          <a:endParaRPr lang="es-PA" sz="1400" b="1">
            <a:latin typeface="Segoe UI" panose="020B0502040204020203" pitchFamily="34" charset="0"/>
            <a:cs typeface="Segoe UI" panose="020B0502040204020203" pitchFamily="34" charset="0"/>
          </a:endParaRPr>
        </a:p>
      </dgm:t>
    </dgm:pt>
    <dgm:pt modelId="{5E5647F7-96FA-4342-AC3D-BEC3F5707EFC}">
      <dgm:prSet phldrT="[Texto]" custT="1"/>
      <dgm:spPr/>
      <dgm:t>
        <a:bodyPr/>
        <a:lstStyle/>
        <a:p>
          <a:r>
            <a:rPr lang="es-419" sz="1400" b="1" dirty="0">
              <a:latin typeface="Segoe UI" panose="020B0502040204020203" pitchFamily="34" charset="0"/>
              <a:cs typeface="Segoe UI" panose="020B0502040204020203" pitchFamily="34" charset="0"/>
            </a:rPr>
            <a:t>Asociaciones y Fundaciones de Interés Privado </a:t>
          </a:r>
          <a:endParaRPr lang="es-PA" sz="1400" b="1" dirty="0">
            <a:latin typeface="Segoe UI" panose="020B0502040204020203" pitchFamily="34" charset="0"/>
            <a:cs typeface="Segoe UI" panose="020B0502040204020203" pitchFamily="34" charset="0"/>
          </a:endParaRPr>
        </a:p>
      </dgm:t>
    </dgm:pt>
    <dgm:pt modelId="{7E33204F-EDAF-4CE7-A1B1-D9A7BFA8A367}" type="parTrans" cxnId="{FAEC7DA3-D8A3-4518-B413-DC294055D472}">
      <dgm:prSet/>
      <dgm:spPr/>
      <dgm:t>
        <a:bodyPr/>
        <a:lstStyle/>
        <a:p>
          <a:endParaRPr lang="es-ES_tradnl" sz="1400" b="1">
            <a:latin typeface="Segoe UI" panose="020B0502040204020203" pitchFamily="34" charset="0"/>
            <a:cs typeface="Segoe UI" panose="020B0502040204020203" pitchFamily="34" charset="0"/>
          </a:endParaRPr>
        </a:p>
      </dgm:t>
    </dgm:pt>
    <dgm:pt modelId="{92BC4BE8-A199-4945-8D7F-FBFE58564AAB}" type="sibTrans" cxnId="{FAEC7DA3-D8A3-4518-B413-DC294055D472}">
      <dgm:prSet/>
      <dgm:spPr/>
      <dgm:t>
        <a:bodyPr/>
        <a:lstStyle/>
        <a:p>
          <a:endParaRPr lang="es-ES_tradnl" sz="1400" b="1">
            <a:latin typeface="Segoe UI" panose="020B0502040204020203" pitchFamily="34" charset="0"/>
            <a:cs typeface="Segoe UI" panose="020B0502040204020203" pitchFamily="34" charset="0"/>
          </a:endParaRPr>
        </a:p>
      </dgm:t>
    </dgm:pt>
    <dgm:pt modelId="{E5E68F81-0C88-47BE-9BCD-27FE1136991F}">
      <dgm:prSet phldrT="[Texto]" custT="1"/>
      <dgm:spPr/>
      <dgm:t>
        <a:bodyPr/>
        <a:lstStyle/>
        <a:p>
          <a:r>
            <a:rPr lang="es-419" sz="1200" b="1" dirty="0">
              <a:latin typeface="Segoe UI" panose="020B0502040204020203" pitchFamily="34" charset="0"/>
              <a:cs typeface="Segoe UI" panose="020B0502040204020203" pitchFamily="34" charset="0"/>
            </a:rPr>
            <a:t>Organizaciones</a:t>
          </a:r>
          <a:r>
            <a:rPr lang="es-419" sz="1400" b="1" dirty="0">
              <a:latin typeface="Segoe UI" panose="020B0502040204020203" pitchFamily="34" charset="0"/>
              <a:cs typeface="Segoe UI" panose="020B0502040204020203" pitchFamily="34" charset="0"/>
            </a:rPr>
            <a:t> sin fines de lucro (OSFL) </a:t>
          </a:r>
          <a:endParaRPr lang="es-PA" sz="1400" b="1" dirty="0">
            <a:latin typeface="Segoe UI" panose="020B0502040204020203" pitchFamily="34" charset="0"/>
            <a:cs typeface="Segoe UI" panose="020B0502040204020203" pitchFamily="34" charset="0"/>
          </a:endParaRPr>
        </a:p>
      </dgm:t>
    </dgm:pt>
    <dgm:pt modelId="{67274432-3FD1-48D6-942E-A18AD960CBE1}" type="parTrans" cxnId="{93C87585-B742-4A58-B02F-C8E123EA399E}">
      <dgm:prSet/>
      <dgm:spPr/>
      <dgm:t>
        <a:bodyPr/>
        <a:lstStyle/>
        <a:p>
          <a:endParaRPr lang="es-ES_tradnl" sz="1400" b="1">
            <a:latin typeface="Segoe UI" panose="020B0502040204020203" pitchFamily="34" charset="0"/>
            <a:cs typeface="Segoe UI" panose="020B0502040204020203" pitchFamily="34" charset="0"/>
          </a:endParaRPr>
        </a:p>
      </dgm:t>
    </dgm:pt>
    <dgm:pt modelId="{12B9E6EE-CAC5-4CCA-8CB1-82AE5EAFBC8B}" type="sibTrans" cxnId="{93C87585-B742-4A58-B02F-C8E123EA399E}">
      <dgm:prSet/>
      <dgm:spPr/>
      <dgm:t>
        <a:bodyPr/>
        <a:lstStyle/>
        <a:p>
          <a:endParaRPr lang="es-ES_tradnl" sz="1400" b="1">
            <a:latin typeface="Segoe UI" panose="020B0502040204020203" pitchFamily="34" charset="0"/>
            <a:cs typeface="Segoe UI" panose="020B0502040204020203" pitchFamily="34" charset="0"/>
          </a:endParaRPr>
        </a:p>
      </dgm:t>
    </dgm:pt>
    <dgm:pt modelId="{755F53BF-63F0-4317-8FE0-4B569C96FAE0}">
      <dgm:prSet phldrT="[Texto]" custT="1"/>
      <dgm:spPr/>
      <dgm:t>
        <a:bodyPr/>
        <a:lstStyle/>
        <a:p>
          <a:r>
            <a:rPr lang="es-419" sz="1400" b="1" dirty="0">
              <a:latin typeface="Segoe UI" panose="020B0502040204020203" pitchFamily="34" charset="0"/>
              <a:cs typeface="Segoe UI" panose="020B0502040204020203" pitchFamily="34" charset="0"/>
            </a:rPr>
            <a:t>Asociaciones de Interés Público</a:t>
          </a:r>
          <a:endParaRPr lang="es-PA" sz="1400" b="1" dirty="0">
            <a:latin typeface="Segoe UI" panose="020B0502040204020203" pitchFamily="34" charset="0"/>
            <a:cs typeface="Segoe UI" panose="020B0502040204020203" pitchFamily="34" charset="0"/>
          </a:endParaRPr>
        </a:p>
      </dgm:t>
    </dgm:pt>
    <dgm:pt modelId="{AAECD48E-65EA-47F0-9A1C-A1FE92B4DB24}" type="parTrans" cxnId="{7A21990A-17F3-40CC-9F4B-7A504EBB3640}">
      <dgm:prSet/>
      <dgm:spPr/>
      <dgm:t>
        <a:bodyPr/>
        <a:lstStyle/>
        <a:p>
          <a:endParaRPr lang="es-ES_tradnl" sz="1400" b="1">
            <a:latin typeface="Segoe UI" panose="020B0502040204020203" pitchFamily="34" charset="0"/>
            <a:cs typeface="Segoe UI" panose="020B0502040204020203" pitchFamily="34" charset="0"/>
          </a:endParaRPr>
        </a:p>
      </dgm:t>
    </dgm:pt>
    <dgm:pt modelId="{40779565-D51A-43AE-B747-EA3026F76E54}" type="sibTrans" cxnId="{7A21990A-17F3-40CC-9F4B-7A504EBB3640}">
      <dgm:prSet/>
      <dgm:spPr/>
      <dgm:t>
        <a:bodyPr/>
        <a:lstStyle/>
        <a:p>
          <a:endParaRPr lang="es-ES_tradnl" sz="1400" b="1">
            <a:latin typeface="Segoe UI" panose="020B0502040204020203" pitchFamily="34" charset="0"/>
            <a:cs typeface="Segoe UI" panose="020B0502040204020203" pitchFamily="34" charset="0"/>
          </a:endParaRPr>
        </a:p>
      </dgm:t>
    </dgm:pt>
    <dgm:pt modelId="{0B659518-3B92-4446-ABB0-D725FEF3DE81}">
      <dgm:prSet phldrT="[Texto]" custT="1"/>
      <dgm:spPr/>
      <dgm:t>
        <a:bodyPr/>
        <a:lstStyle/>
        <a:p>
          <a:r>
            <a:rPr lang="es-419" sz="1400" b="1">
              <a:latin typeface="Segoe UI" panose="020B0502040204020203" pitchFamily="34" charset="0"/>
              <a:cs typeface="Segoe UI" panose="020B0502040204020203" pitchFamily="34" charset="0"/>
            </a:rPr>
            <a:t>Otras </a:t>
          </a:r>
          <a:r>
            <a:rPr lang="es-419" sz="1400" b="1" dirty="0">
              <a:latin typeface="Segoe UI" panose="020B0502040204020203" pitchFamily="34" charset="0"/>
              <a:cs typeface="Segoe UI" panose="020B0502040204020203" pitchFamily="34" charset="0"/>
            </a:rPr>
            <a:t>Asociaciones de Interés Social</a:t>
          </a:r>
          <a:endParaRPr lang="es-PA" sz="1400" b="1" dirty="0">
            <a:latin typeface="Segoe UI" panose="020B0502040204020203" pitchFamily="34" charset="0"/>
            <a:cs typeface="Segoe UI" panose="020B0502040204020203" pitchFamily="34" charset="0"/>
          </a:endParaRPr>
        </a:p>
      </dgm:t>
    </dgm:pt>
    <dgm:pt modelId="{BA699E09-1913-421D-BDDA-78592C670789}" type="parTrans" cxnId="{08120581-90D9-41C5-855C-9C0AF3BECC57}">
      <dgm:prSet/>
      <dgm:spPr/>
      <dgm:t>
        <a:bodyPr/>
        <a:lstStyle/>
        <a:p>
          <a:endParaRPr lang="es-ES_tradnl" sz="1400" b="1">
            <a:latin typeface="Segoe UI" panose="020B0502040204020203" pitchFamily="34" charset="0"/>
            <a:cs typeface="Segoe UI" panose="020B0502040204020203" pitchFamily="34" charset="0"/>
          </a:endParaRPr>
        </a:p>
      </dgm:t>
    </dgm:pt>
    <dgm:pt modelId="{BB37A527-04A2-4392-A376-2A4F901ED082}" type="sibTrans" cxnId="{08120581-90D9-41C5-855C-9C0AF3BECC57}">
      <dgm:prSet/>
      <dgm:spPr/>
      <dgm:t>
        <a:bodyPr/>
        <a:lstStyle/>
        <a:p>
          <a:endParaRPr lang="es-ES_tradnl" sz="1400" b="1">
            <a:latin typeface="Segoe UI" panose="020B0502040204020203" pitchFamily="34" charset="0"/>
            <a:cs typeface="Segoe UI" panose="020B0502040204020203" pitchFamily="34" charset="0"/>
          </a:endParaRPr>
        </a:p>
      </dgm:t>
    </dgm:pt>
    <dgm:pt modelId="{CB8E8EEF-7AC7-47BB-9C98-46021CCF3EB8}" type="pres">
      <dgm:prSet presAssocID="{BE268E80-9231-4BF8-9F05-AFBF7F3A32D7}" presName="Name0" presStyleCnt="0">
        <dgm:presLayoutVars>
          <dgm:dir/>
          <dgm:resizeHandles val="exact"/>
        </dgm:presLayoutVars>
      </dgm:prSet>
      <dgm:spPr/>
    </dgm:pt>
    <dgm:pt modelId="{9C04A313-453C-4365-9E6B-34774533ADC3}" type="pres">
      <dgm:prSet presAssocID="{E926EF36-44B2-450F-95CF-EAD96F9506D1}" presName="Name5" presStyleLbl="vennNode1" presStyleIdx="0" presStyleCnt="5">
        <dgm:presLayoutVars>
          <dgm:bulletEnabled val="1"/>
        </dgm:presLayoutVars>
      </dgm:prSet>
      <dgm:spPr/>
    </dgm:pt>
    <dgm:pt modelId="{9B2157EA-9A3C-4C46-82FA-C312905FE661}" type="pres">
      <dgm:prSet presAssocID="{7191ADA8-4F6B-4480-AB42-430B07A5C870}" presName="space" presStyleCnt="0"/>
      <dgm:spPr/>
    </dgm:pt>
    <dgm:pt modelId="{3B2EAA38-0BD2-40EE-B441-AD2D6548B1DE}" type="pres">
      <dgm:prSet presAssocID="{5E5647F7-96FA-4342-AC3D-BEC3F5707EFC}" presName="Name5" presStyleLbl="vennNode1" presStyleIdx="1" presStyleCnt="5">
        <dgm:presLayoutVars>
          <dgm:bulletEnabled val="1"/>
        </dgm:presLayoutVars>
      </dgm:prSet>
      <dgm:spPr/>
    </dgm:pt>
    <dgm:pt modelId="{A3979F08-FC53-4DD7-992B-01889BA50867}" type="pres">
      <dgm:prSet presAssocID="{92BC4BE8-A199-4945-8D7F-FBFE58564AAB}" presName="space" presStyleCnt="0"/>
      <dgm:spPr/>
    </dgm:pt>
    <dgm:pt modelId="{4DABBD55-FD3B-418B-9E5B-C47B65649390}" type="pres">
      <dgm:prSet presAssocID="{E5E68F81-0C88-47BE-9BCD-27FE1136991F}" presName="Name5" presStyleLbl="vennNode1" presStyleIdx="2" presStyleCnt="5">
        <dgm:presLayoutVars>
          <dgm:bulletEnabled val="1"/>
        </dgm:presLayoutVars>
      </dgm:prSet>
      <dgm:spPr/>
    </dgm:pt>
    <dgm:pt modelId="{304B02E7-0565-46A8-B28D-AB7BACF69BA8}" type="pres">
      <dgm:prSet presAssocID="{12B9E6EE-CAC5-4CCA-8CB1-82AE5EAFBC8B}" presName="space" presStyleCnt="0"/>
      <dgm:spPr/>
    </dgm:pt>
    <dgm:pt modelId="{6867E3A0-6F86-4728-8828-00BFBF51D07A}" type="pres">
      <dgm:prSet presAssocID="{755F53BF-63F0-4317-8FE0-4B569C96FAE0}" presName="Name5" presStyleLbl="vennNode1" presStyleIdx="3" presStyleCnt="5">
        <dgm:presLayoutVars>
          <dgm:bulletEnabled val="1"/>
        </dgm:presLayoutVars>
      </dgm:prSet>
      <dgm:spPr/>
    </dgm:pt>
    <dgm:pt modelId="{17130A9C-36D9-4D30-964B-D07261A817DE}" type="pres">
      <dgm:prSet presAssocID="{40779565-D51A-43AE-B747-EA3026F76E54}" presName="space" presStyleCnt="0"/>
      <dgm:spPr/>
    </dgm:pt>
    <dgm:pt modelId="{6F0D6629-A261-422E-B675-36DA42D8F68C}" type="pres">
      <dgm:prSet presAssocID="{0B659518-3B92-4446-ABB0-D725FEF3DE81}" presName="Name5" presStyleLbl="vennNode1" presStyleIdx="4" presStyleCnt="5">
        <dgm:presLayoutVars>
          <dgm:bulletEnabled val="1"/>
        </dgm:presLayoutVars>
      </dgm:prSet>
      <dgm:spPr/>
    </dgm:pt>
  </dgm:ptLst>
  <dgm:cxnLst>
    <dgm:cxn modelId="{7A21990A-17F3-40CC-9F4B-7A504EBB3640}" srcId="{BE268E80-9231-4BF8-9F05-AFBF7F3A32D7}" destId="{755F53BF-63F0-4317-8FE0-4B569C96FAE0}" srcOrd="3" destOrd="0" parTransId="{AAECD48E-65EA-47F0-9A1C-A1FE92B4DB24}" sibTransId="{40779565-D51A-43AE-B747-EA3026F76E54}"/>
    <dgm:cxn modelId="{636E672E-92AF-4A52-ACA9-C90C4D15C3F2}" srcId="{BE268E80-9231-4BF8-9F05-AFBF7F3A32D7}" destId="{E926EF36-44B2-450F-95CF-EAD96F9506D1}" srcOrd="0" destOrd="0" parTransId="{4422EF46-99DB-4342-A441-B48CA6B7BC18}" sibTransId="{7191ADA8-4F6B-4480-AB42-430B07A5C870}"/>
    <dgm:cxn modelId="{414B7B7F-D08B-4E59-A52D-5FF4C0320207}" type="presOf" srcId="{5E5647F7-96FA-4342-AC3D-BEC3F5707EFC}" destId="{3B2EAA38-0BD2-40EE-B441-AD2D6548B1DE}" srcOrd="0" destOrd="0" presId="urn:microsoft.com/office/officeart/2005/8/layout/venn3"/>
    <dgm:cxn modelId="{08120581-90D9-41C5-855C-9C0AF3BECC57}" srcId="{BE268E80-9231-4BF8-9F05-AFBF7F3A32D7}" destId="{0B659518-3B92-4446-ABB0-D725FEF3DE81}" srcOrd="4" destOrd="0" parTransId="{BA699E09-1913-421D-BDDA-78592C670789}" sibTransId="{BB37A527-04A2-4392-A376-2A4F901ED082}"/>
    <dgm:cxn modelId="{93C87585-B742-4A58-B02F-C8E123EA399E}" srcId="{BE268E80-9231-4BF8-9F05-AFBF7F3A32D7}" destId="{E5E68F81-0C88-47BE-9BCD-27FE1136991F}" srcOrd="2" destOrd="0" parTransId="{67274432-3FD1-48D6-942E-A18AD960CBE1}" sibTransId="{12B9E6EE-CAC5-4CCA-8CB1-82AE5EAFBC8B}"/>
    <dgm:cxn modelId="{2B0F7491-32A1-4829-9024-E604F14965F9}" type="presOf" srcId="{E926EF36-44B2-450F-95CF-EAD96F9506D1}" destId="{9C04A313-453C-4365-9E6B-34774533ADC3}" srcOrd="0" destOrd="0" presId="urn:microsoft.com/office/officeart/2005/8/layout/venn3"/>
    <dgm:cxn modelId="{FAEC7DA3-D8A3-4518-B413-DC294055D472}" srcId="{BE268E80-9231-4BF8-9F05-AFBF7F3A32D7}" destId="{5E5647F7-96FA-4342-AC3D-BEC3F5707EFC}" srcOrd="1" destOrd="0" parTransId="{7E33204F-EDAF-4CE7-A1B1-D9A7BFA8A367}" sibTransId="{92BC4BE8-A199-4945-8D7F-FBFE58564AAB}"/>
    <dgm:cxn modelId="{E96259B8-48D7-4A4B-BC0A-9673D5C6341D}" type="presOf" srcId="{BE268E80-9231-4BF8-9F05-AFBF7F3A32D7}" destId="{CB8E8EEF-7AC7-47BB-9C98-46021CCF3EB8}" srcOrd="0" destOrd="0" presId="urn:microsoft.com/office/officeart/2005/8/layout/venn3"/>
    <dgm:cxn modelId="{1FB509D8-9911-488A-8F33-3FFECBCB4457}" type="presOf" srcId="{0B659518-3B92-4446-ABB0-D725FEF3DE81}" destId="{6F0D6629-A261-422E-B675-36DA42D8F68C}" srcOrd="0" destOrd="0" presId="urn:microsoft.com/office/officeart/2005/8/layout/venn3"/>
    <dgm:cxn modelId="{98F2D9DB-F2E0-4AF0-B031-B9027ACE707E}" type="presOf" srcId="{755F53BF-63F0-4317-8FE0-4B569C96FAE0}" destId="{6867E3A0-6F86-4728-8828-00BFBF51D07A}" srcOrd="0" destOrd="0" presId="urn:microsoft.com/office/officeart/2005/8/layout/venn3"/>
    <dgm:cxn modelId="{AB0EA1EB-7BCF-4F36-9A8A-CE51D25D6477}" type="presOf" srcId="{E5E68F81-0C88-47BE-9BCD-27FE1136991F}" destId="{4DABBD55-FD3B-418B-9E5B-C47B65649390}" srcOrd="0" destOrd="0" presId="urn:microsoft.com/office/officeart/2005/8/layout/venn3"/>
    <dgm:cxn modelId="{8704BB16-32B5-4ECC-B200-A4016CECA00B}" type="presParOf" srcId="{CB8E8EEF-7AC7-47BB-9C98-46021CCF3EB8}" destId="{9C04A313-453C-4365-9E6B-34774533ADC3}" srcOrd="0" destOrd="0" presId="urn:microsoft.com/office/officeart/2005/8/layout/venn3"/>
    <dgm:cxn modelId="{3E26D260-EBAE-4D46-A255-61A313627042}" type="presParOf" srcId="{CB8E8EEF-7AC7-47BB-9C98-46021CCF3EB8}" destId="{9B2157EA-9A3C-4C46-82FA-C312905FE661}" srcOrd="1" destOrd="0" presId="urn:microsoft.com/office/officeart/2005/8/layout/venn3"/>
    <dgm:cxn modelId="{87BBE0AF-BCEA-4D87-98A9-FB7EAA63EEB1}" type="presParOf" srcId="{CB8E8EEF-7AC7-47BB-9C98-46021CCF3EB8}" destId="{3B2EAA38-0BD2-40EE-B441-AD2D6548B1DE}" srcOrd="2" destOrd="0" presId="urn:microsoft.com/office/officeart/2005/8/layout/venn3"/>
    <dgm:cxn modelId="{9112B8C3-67CE-49AA-95A2-D4C42076820A}" type="presParOf" srcId="{CB8E8EEF-7AC7-47BB-9C98-46021CCF3EB8}" destId="{A3979F08-FC53-4DD7-992B-01889BA50867}" srcOrd="3" destOrd="0" presId="urn:microsoft.com/office/officeart/2005/8/layout/venn3"/>
    <dgm:cxn modelId="{C54AE969-9A6E-46B2-8364-71E37238D8FA}" type="presParOf" srcId="{CB8E8EEF-7AC7-47BB-9C98-46021CCF3EB8}" destId="{4DABBD55-FD3B-418B-9E5B-C47B65649390}" srcOrd="4" destOrd="0" presId="urn:microsoft.com/office/officeart/2005/8/layout/venn3"/>
    <dgm:cxn modelId="{E100F3A9-7B45-4A47-95B7-46337AEA014F}" type="presParOf" srcId="{CB8E8EEF-7AC7-47BB-9C98-46021CCF3EB8}" destId="{304B02E7-0565-46A8-B28D-AB7BACF69BA8}" srcOrd="5" destOrd="0" presId="urn:microsoft.com/office/officeart/2005/8/layout/venn3"/>
    <dgm:cxn modelId="{FB3767AF-EBE0-4F0E-B2C3-FA4A4C79B95B}" type="presParOf" srcId="{CB8E8EEF-7AC7-47BB-9C98-46021CCF3EB8}" destId="{6867E3A0-6F86-4728-8828-00BFBF51D07A}" srcOrd="6" destOrd="0" presId="urn:microsoft.com/office/officeart/2005/8/layout/venn3"/>
    <dgm:cxn modelId="{89259F08-E3F8-4B74-876E-5F7A848A242E}" type="presParOf" srcId="{CB8E8EEF-7AC7-47BB-9C98-46021CCF3EB8}" destId="{17130A9C-36D9-4D30-964B-D07261A817DE}" srcOrd="7" destOrd="0" presId="urn:microsoft.com/office/officeart/2005/8/layout/venn3"/>
    <dgm:cxn modelId="{99433E17-CE0E-40DE-BDFC-CDBFB5B13404}" type="presParOf" srcId="{CB8E8EEF-7AC7-47BB-9C98-46021CCF3EB8}" destId="{6F0D6629-A261-422E-B675-36DA42D8F68C}"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E421B9-5686-4484-9147-590F2BBF4539}" type="doc">
      <dgm:prSet loTypeId="urn:microsoft.com/office/officeart/2005/8/layout/equation1" loCatId="relationship" qsTypeId="urn:microsoft.com/office/officeart/2005/8/quickstyle/simple1" qsCatId="simple" csTypeId="urn:microsoft.com/office/officeart/2005/8/colors/colorful4" csCatId="colorful" phldr="1"/>
      <dgm:spPr/>
    </dgm:pt>
    <dgm:pt modelId="{1CD35090-1753-4471-9898-0015E0196E13}">
      <dgm:prSet phldrT="[Texto]" custT="1"/>
      <dgm:spPr/>
      <dgm:t>
        <a:bodyPr/>
        <a:lstStyle/>
        <a:p>
          <a:r>
            <a:rPr lang="es-ES_tradnl" sz="1400" dirty="0"/>
            <a:t>Persona jurídica</a:t>
          </a:r>
        </a:p>
        <a:p>
          <a:r>
            <a:rPr lang="es-ES_tradnl" sz="1300" b="1" dirty="0">
              <a:solidFill>
                <a:schemeClr val="tx1"/>
              </a:solidFill>
            </a:rPr>
            <a:t>(PROPONENTE)</a:t>
          </a:r>
        </a:p>
      </dgm:t>
    </dgm:pt>
    <dgm:pt modelId="{CC920313-1E26-4A9F-B50A-81294149D3B6}" type="parTrans" cxnId="{B2EEBD27-764B-454F-BF3A-3C7AE7ED168C}">
      <dgm:prSet/>
      <dgm:spPr/>
      <dgm:t>
        <a:bodyPr/>
        <a:lstStyle/>
        <a:p>
          <a:endParaRPr lang="es-ES_tradnl"/>
        </a:p>
      </dgm:t>
    </dgm:pt>
    <dgm:pt modelId="{C1FA5461-9394-4903-9C2C-4308E09DFC89}" type="sibTrans" cxnId="{B2EEBD27-764B-454F-BF3A-3C7AE7ED168C}">
      <dgm:prSet/>
      <dgm:spPr/>
      <dgm:t>
        <a:bodyPr/>
        <a:lstStyle/>
        <a:p>
          <a:endParaRPr lang="es-ES_tradnl"/>
        </a:p>
      </dgm:t>
    </dgm:pt>
    <dgm:pt modelId="{CF87A265-31BD-4586-BE23-20E1DF8F19BF}">
      <dgm:prSet phldrT="[Texto]" custT="1"/>
      <dgm:spPr/>
      <dgm:t>
        <a:bodyPr/>
        <a:lstStyle/>
        <a:p>
          <a:r>
            <a:rPr lang="es-ES_tradnl" sz="1400" dirty="0"/>
            <a:t>Oferente de Formación</a:t>
          </a:r>
        </a:p>
        <a:p>
          <a:r>
            <a:rPr lang="es-ES_tradnl" sz="1400" b="1" dirty="0">
              <a:solidFill>
                <a:schemeClr val="tx1"/>
              </a:solidFill>
            </a:rPr>
            <a:t>(ACADEMICO)</a:t>
          </a:r>
        </a:p>
      </dgm:t>
    </dgm:pt>
    <dgm:pt modelId="{9F4C2F39-DFA8-4C38-8DD7-A1274BC1199F}" type="parTrans" cxnId="{04FDEC22-9246-4CA5-B6AC-B8A0F60E5177}">
      <dgm:prSet/>
      <dgm:spPr/>
      <dgm:t>
        <a:bodyPr/>
        <a:lstStyle/>
        <a:p>
          <a:endParaRPr lang="es-ES_tradnl"/>
        </a:p>
      </dgm:t>
    </dgm:pt>
    <dgm:pt modelId="{44510402-9D45-407B-8554-3BF4A0563F22}" type="sibTrans" cxnId="{04FDEC22-9246-4CA5-B6AC-B8A0F60E5177}">
      <dgm:prSet/>
      <dgm:spPr/>
      <dgm:t>
        <a:bodyPr/>
        <a:lstStyle/>
        <a:p>
          <a:endParaRPr lang="es-ES_tradnl"/>
        </a:p>
      </dgm:t>
    </dgm:pt>
    <dgm:pt modelId="{090933D7-2159-45C2-9F4E-4EC60B677EC8}">
      <dgm:prSet phldrT="[Texto]"/>
      <dgm:spPr/>
      <dgm:t>
        <a:bodyPr/>
        <a:lstStyle/>
        <a:p>
          <a:r>
            <a:rPr lang="es-ES_tradnl" b="1" dirty="0"/>
            <a:t>PROPUESTA CONJUNTA</a:t>
          </a:r>
        </a:p>
      </dgm:t>
    </dgm:pt>
    <dgm:pt modelId="{017168D7-C00B-4DE4-AA6B-5D1C2FF752ED}" type="parTrans" cxnId="{535E59D7-67F1-470A-B67B-5ACA4C23B417}">
      <dgm:prSet/>
      <dgm:spPr/>
      <dgm:t>
        <a:bodyPr/>
        <a:lstStyle/>
        <a:p>
          <a:endParaRPr lang="es-ES_tradnl"/>
        </a:p>
      </dgm:t>
    </dgm:pt>
    <dgm:pt modelId="{8177D4AC-2918-4076-BBF8-35F389F61E7D}" type="sibTrans" cxnId="{535E59D7-67F1-470A-B67B-5ACA4C23B417}">
      <dgm:prSet/>
      <dgm:spPr/>
      <dgm:t>
        <a:bodyPr/>
        <a:lstStyle/>
        <a:p>
          <a:endParaRPr lang="es-ES_tradnl"/>
        </a:p>
      </dgm:t>
    </dgm:pt>
    <dgm:pt modelId="{E86A24D9-2A4B-4516-B07D-6BA93486E4CB}" type="pres">
      <dgm:prSet presAssocID="{81E421B9-5686-4484-9147-590F2BBF4539}" presName="linearFlow" presStyleCnt="0">
        <dgm:presLayoutVars>
          <dgm:dir/>
          <dgm:resizeHandles val="exact"/>
        </dgm:presLayoutVars>
      </dgm:prSet>
      <dgm:spPr/>
    </dgm:pt>
    <dgm:pt modelId="{06225675-E5FD-42C0-AE06-4A937C7C7021}" type="pres">
      <dgm:prSet presAssocID="{1CD35090-1753-4471-9898-0015E0196E13}" presName="node" presStyleLbl="node1" presStyleIdx="0" presStyleCnt="3" custScaleX="152733" custScaleY="126931">
        <dgm:presLayoutVars>
          <dgm:bulletEnabled val="1"/>
        </dgm:presLayoutVars>
      </dgm:prSet>
      <dgm:spPr/>
    </dgm:pt>
    <dgm:pt modelId="{1F4AFF86-58FB-4C3F-A8D4-4D216B03861B}" type="pres">
      <dgm:prSet presAssocID="{C1FA5461-9394-4903-9C2C-4308E09DFC89}" presName="spacerL" presStyleCnt="0"/>
      <dgm:spPr/>
    </dgm:pt>
    <dgm:pt modelId="{07876839-5A4E-44AC-8BB5-9C79BF56E06E}" type="pres">
      <dgm:prSet presAssocID="{C1FA5461-9394-4903-9C2C-4308E09DFC89}" presName="sibTrans" presStyleLbl="sibTrans2D1" presStyleIdx="0" presStyleCnt="2"/>
      <dgm:spPr/>
    </dgm:pt>
    <dgm:pt modelId="{9F6FB742-A754-4967-8816-77FCCE346DC7}" type="pres">
      <dgm:prSet presAssocID="{C1FA5461-9394-4903-9C2C-4308E09DFC89}" presName="spacerR" presStyleCnt="0"/>
      <dgm:spPr/>
    </dgm:pt>
    <dgm:pt modelId="{777E783B-C111-45BD-B575-6EE0CE6ADAF5}" type="pres">
      <dgm:prSet presAssocID="{CF87A265-31BD-4586-BE23-20E1DF8F19BF}" presName="node" presStyleLbl="node1" presStyleIdx="1" presStyleCnt="3" custScaleX="152772" custScaleY="157991">
        <dgm:presLayoutVars>
          <dgm:bulletEnabled val="1"/>
        </dgm:presLayoutVars>
      </dgm:prSet>
      <dgm:spPr/>
    </dgm:pt>
    <dgm:pt modelId="{01A3A803-731F-41D7-B8E6-74B718F533A3}" type="pres">
      <dgm:prSet presAssocID="{44510402-9D45-407B-8554-3BF4A0563F22}" presName="spacerL" presStyleCnt="0"/>
      <dgm:spPr/>
    </dgm:pt>
    <dgm:pt modelId="{E80D3F01-0480-4569-BF72-58BD90CEACD1}" type="pres">
      <dgm:prSet presAssocID="{44510402-9D45-407B-8554-3BF4A0563F22}" presName="sibTrans" presStyleLbl="sibTrans2D1" presStyleIdx="1" presStyleCnt="2"/>
      <dgm:spPr/>
    </dgm:pt>
    <dgm:pt modelId="{1F8A2F04-4109-407E-9C3C-6326C4154F61}" type="pres">
      <dgm:prSet presAssocID="{44510402-9D45-407B-8554-3BF4A0563F22}" presName="spacerR" presStyleCnt="0"/>
      <dgm:spPr/>
    </dgm:pt>
    <dgm:pt modelId="{16902B35-B937-45D4-91AE-532F7F116C54}" type="pres">
      <dgm:prSet presAssocID="{090933D7-2159-45C2-9F4E-4EC60B677EC8}" presName="node" presStyleLbl="node1" presStyleIdx="2" presStyleCnt="3" custScaleX="137553" custScaleY="138526">
        <dgm:presLayoutVars>
          <dgm:bulletEnabled val="1"/>
        </dgm:presLayoutVars>
      </dgm:prSet>
      <dgm:spPr/>
    </dgm:pt>
  </dgm:ptLst>
  <dgm:cxnLst>
    <dgm:cxn modelId="{31BB410E-96DC-48F0-A8F4-466D70F31BA3}" type="presOf" srcId="{44510402-9D45-407B-8554-3BF4A0563F22}" destId="{E80D3F01-0480-4569-BF72-58BD90CEACD1}" srcOrd="0" destOrd="0" presId="urn:microsoft.com/office/officeart/2005/8/layout/equation1"/>
    <dgm:cxn modelId="{D1E2EC19-4666-4698-AE81-9BDB41C1A99F}" type="presOf" srcId="{C1FA5461-9394-4903-9C2C-4308E09DFC89}" destId="{07876839-5A4E-44AC-8BB5-9C79BF56E06E}" srcOrd="0" destOrd="0" presId="urn:microsoft.com/office/officeart/2005/8/layout/equation1"/>
    <dgm:cxn modelId="{975F061C-9B1D-4867-8DED-243F0ADA4ED4}" type="presOf" srcId="{1CD35090-1753-4471-9898-0015E0196E13}" destId="{06225675-E5FD-42C0-AE06-4A937C7C7021}" srcOrd="0" destOrd="0" presId="urn:microsoft.com/office/officeart/2005/8/layout/equation1"/>
    <dgm:cxn modelId="{04FDEC22-9246-4CA5-B6AC-B8A0F60E5177}" srcId="{81E421B9-5686-4484-9147-590F2BBF4539}" destId="{CF87A265-31BD-4586-BE23-20E1DF8F19BF}" srcOrd="1" destOrd="0" parTransId="{9F4C2F39-DFA8-4C38-8DD7-A1274BC1199F}" sibTransId="{44510402-9D45-407B-8554-3BF4A0563F22}"/>
    <dgm:cxn modelId="{1916BA26-68B7-4D90-956C-9F0ADE02CCD2}" type="presOf" srcId="{81E421B9-5686-4484-9147-590F2BBF4539}" destId="{E86A24D9-2A4B-4516-B07D-6BA93486E4CB}" srcOrd="0" destOrd="0" presId="urn:microsoft.com/office/officeart/2005/8/layout/equation1"/>
    <dgm:cxn modelId="{B2EEBD27-764B-454F-BF3A-3C7AE7ED168C}" srcId="{81E421B9-5686-4484-9147-590F2BBF4539}" destId="{1CD35090-1753-4471-9898-0015E0196E13}" srcOrd="0" destOrd="0" parTransId="{CC920313-1E26-4A9F-B50A-81294149D3B6}" sibTransId="{C1FA5461-9394-4903-9C2C-4308E09DFC89}"/>
    <dgm:cxn modelId="{685FD768-5D1C-4891-8254-D446CD3BFB13}" type="presOf" srcId="{090933D7-2159-45C2-9F4E-4EC60B677EC8}" destId="{16902B35-B937-45D4-91AE-532F7F116C54}" srcOrd="0" destOrd="0" presId="urn:microsoft.com/office/officeart/2005/8/layout/equation1"/>
    <dgm:cxn modelId="{65EEFFC2-7595-4427-B17A-79960B5F9D40}" type="presOf" srcId="{CF87A265-31BD-4586-BE23-20E1DF8F19BF}" destId="{777E783B-C111-45BD-B575-6EE0CE6ADAF5}" srcOrd="0" destOrd="0" presId="urn:microsoft.com/office/officeart/2005/8/layout/equation1"/>
    <dgm:cxn modelId="{535E59D7-67F1-470A-B67B-5ACA4C23B417}" srcId="{81E421B9-5686-4484-9147-590F2BBF4539}" destId="{090933D7-2159-45C2-9F4E-4EC60B677EC8}" srcOrd="2" destOrd="0" parTransId="{017168D7-C00B-4DE4-AA6B-5D1C2FF752ED}" sibTransId="{8177D4AC-2918-4076-BBF8-35F389F61E7D}"/>
    <dgm:cxn modelId="{B52771D3-4215-4C8E-B8DD-DF6B940C1A0C}" type="presParOf" srcId="{E86A24D9-2A4B-4516-B07D-6BA93486E4CB}" destId="{06225675-E5FD-42C0-AE06-4A937C7C7021}" srcOrd="0" destOrd="0" presId="urn:microsoft.com/office/officeart/2005/8/layout/equation1"/>
    <dgm:cxn modelId="{23A603DF-FEA1-4D03-98B9-4FFE28AA85B9}" type="presParOf" srcId="{E86A24D9-2A4B-4516-B07D-6BA93486E4CB}" destId="{1F4AFF86-58FB-4C3F-A8D4-4D216B03861B}" srcOrd="1" destOrd="0" presId="urn:microsoft.com/office/officeart/2005/8/layout/equation1"/>
    <dgm:cxn modelId="{9ABE7B62-500E-492D-9ED6-614D473B6F16}" type="presParOf" srcId="{E86A24D9-2A4B-4516-B07D-6BA93486E4CB}" destId="{07876839-5A4E-44AC-8BB5-9C79BF56E06E}" srcOrd="2" destOrd="0" presId="urn:microsoft.com/office/officeart/2005/8/layout/equation1"/>
    <dgm:cxn modelId="{BACC6CF9-B798-48E3-B3B3-7426F01679D9}" type="presParOf" srcId="{E86A24D9-2A4B-4516-B07D-6BA93486E4CB}" destId="{9F6FB742-A754-4967-8816-77FCCE346DC7}" srcOrd="3" destOrd="0" presId="urn:microsoft.com/office/officeart/2005/8/layout/equation1"/>
    <dgm:cxn modelId="{13BF97A1-7C66-45D2-A489-74A19A03C56C}" type="presParOf" srcId="{E86A24D9-2A4B-4516-B07D-6BA93486E4CB}" destId="{777E783B-C111-45BD-B575-6EE0CE6ADAF5}" srcOrd="4" destOrd="0" presId="urn:microsoft.com/office/officeart/2005/8/layout/equation1"/>
    <dgm:cxn modelId="{C8677C23-6C98-4A42-820F-DFA01530CB61}" type="presParOf" srcId="{E86A24D9-2A4B-4516-B07D-6BA93486E4CB}" destId="{01A3A803-731F-41D7-B8E6-74B718F533A3}" srcOrd="5" destOrd="0" presId="urn:microsoft.com/office/officeart/2005/8/layout/equation1"/>
    <dgm:cxn modelId="{1DED36E0-061C-436F-B25F-45D1B5C55188}" type="presParOf" srcId="{E86A24D9-2A4B-4516-B07D-6BA93486E4CB}" destId="{E80D3F01-0480-4569-BF72-58BD90CEACD1}" srcOrd="6" destOrd="0" presId="urn:microsoft.com/office/officeart/2005/8/layout/equation1"/>
    <dgm:cxn modelId="{693D9A6C-341A-47BB-938A-FC748EC57025}" type="presParOf" srcId="{E86A24D9-2A4B-4516-B07D-6BA93486E4CB}" destId="{1F8A2F04-4109-407E-9C3C-6326C4154F61}" srcOrd="7" destOrd="0" presId="urn:microsoft.com/office/officeart/2005/8/layout/equation1"/>
    <dgm:cxn modelId="{E8426C89-28C0-4431-B481-55CE197E7DCE}" type="presParOf" srcId="{E86A24D9-2A4B-4516-B07D-6BA93486E4CB}" destId="{16902B35-B937-45D4-91AE-532F7F116C54}"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77513-033C-49DB-BA71-77AF4B1BF9F1}">
      <dsp:nvSpPr>
        <dsp:cNvPr id="0" name=""/>
        <dsp:cNvSpPr/>
      </dsp:nvSpPr>
      <dsp:spPr>
        <a:xfrm rot="16200000">
          <a:off x="-829660" y="830995"/>
          <a:ext cx="5132921" cy="3470930"/>
        </a:xfrm>
        <a:prstGeom prst="flowChartManualOperation">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0" rIns="88900" bIns="0" numCol="1" spcCol="1270" anchor="ctr" anchorCtr="0">
          <a:noAutofit/>
        </a:bodyPr>
        <a:lstStyle/>
        <a:p>
          <a:pPr marL="0" lvl="0" indent="0" algn="l" defTabSz="622300">
            <a:lnSpc>
              <a:spcPct val="90000"/>
            </a:lnSpc>
            <a:spcBef>
              <a:spcPct val="0"/>
            </a:spcBef>
            <a:spcAft>
              <a:spcPct val="35000"/>
            </a:spcAft>
            <a:buNone/>
          </a:pPr>
          <a:r>
            <a:rPr lang="es-MX" sz="1400" b="0" i="0" kern="1200" dirty="0">
              <a:effectLst/>
              <a:latin typeface="Open Sans"/>
            </a:rPr>
            <a:t>- </a:t>
          </a:r>
          <a:r>
            <a:rPr lang="es-MX" sz="1600" b="0" i="0" kern="1200" dirty="0">
              <a:effectLst/>
              <a:latin typeface="Open Sans"/>
            </a:rPr>
            <a:t>Surgimos  como contribución a la mejora del sistema educativo siendo una oferta educativa atractiva, en la cual los estudiantes que hayan finalizado su educación media o bachillerato, tengan la oportunidad de realización personal, </a:t>
          </a:r>
          <a:r>
            <a:rPr lang="es-MX" sz="1600" b="0" i="0" kern="1200" dirty="0"/>
            <a:t>con una educación profesional y técnica basada en la calidad, inclusiva y que responda al crecimiento y desarrollo económico.</a:t>
          </a:r>
          <a:endParaRPr lang="es-PA" sz="1400" kern="1200" dirty="0"/>
        </a:p>
      </dsp:txBody>
      <dsp:txXfrm rot="5400000">
        <a:off x="1336" y="1026583"/>
        <a:ext cx="3470930" cy="3079753"/>
      </dsp:txXfrm>
    </dsp:sp>
    <dsp:sp modelId="{EAA9824E-C40A-483F-A9FA-505474B8D389}">
      <dsp:nvSpPr>
        <dsp:cNvPr id="0" name=""/>
        <dsp:cNvSpPr/>
      </dsp:nvSpPr>
      <dsp:spPr>
        <a:xfrm rot="16200000">
          <a:off x="2901589" y="830995"/>
          <a:ext cx="5132921" cy="3470930"/>
        </a:xfrm>
        <a:prstGeom prst="flowChartManualOperation">
          <a:avLst/>
        </a:prstGeom>
        <a:gradFill rotWithShape="0">
          <a:gsLst>
            <a:gs pos="0">
              <a:schemeClr val="accent6">
                <a:shade val="50000"/>
                <a:hueOff val="245616"/>
                <a:satOff val="-10737"/>
                <a:lumOff val="29307"/>
                <a:alphaOff val="0"/>
                <a:satMod val="103000"/>
                <a:lumMod val="102000"/>
                <a:tint val="94000"/>
              </a:schemeClr>
            </a:gs>
            <a:gs pos="50000">
              <a:schemeClr val="accent6">
                <a:shade val="50000"/>
                <a:hueOff val="245616"/>
                <a:satOff val="-10737"/>
                <a:lumOff val="29307"/>
                <a:alphaOff val="0"/>
                <a:satMod val="110000"/>
                <a:lumMod val="100000"/>
                <a:shade val="100000"/>
              </a:schemeClr>
            </a:gs>
            <a:gs pos="100000">
              <a:schemeClr val="accent6">
                <a:shade val="50000"/>
                <a:hueOff val="245616"/>
                <a:satOff val="-10737"/>
                <a:lumOff val="2930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0" rIns="95250" bIns="0" numCol="1" spcCol="1270" anchor="ctr" anchorCtr="0">
          <a:noAutofit/>
        </a:bodyPr>
        <a:lstStyle/>
        <a:p>
          <a:pPr marL="0" lvl="0" indent="0" algn="l" defTabSz="666750">
            <a:lnSpc>
              <a:spcPct val="90000"/>
            </a:lnSpc>
            <a:spcBef>
              <a:spcPct val="0"/>
            </a:spcBef>
            <a:spcAft>
              <a:spcPct val="35000"/>
            </a:spcAft>
            <a:buNone/>
          </a:pPr>
          <a:r>
            <a:rPr lang="es-MX" sz="1500" b="0" i="0" kern="1200" dirty="0">
              <a:effectLst/>
              <a:latin typeface="Open Sans"/>
            </a:rPr>
            <a:t>- Persigue el desarrollo integral del individuo, donde se potencia el </a:t>
          </a:r>
          <a:r>
            <a:rPr lang="es-MX" sz="1500" b="1" i="0" kern="1200" dirty="0">
              <a:effectLst/>
              <a:latin typeface="Open Sans"/>
            </a:rPr>
            <a:t>“saber hacer”</a:t>
          </a:r>
          <a:r>
            <a:rPr lang="es-MX" sz="1500" b="0" i="0" kern="1200" dirty="0">
              <a:effectLst/>
              <a:latin typeface="Open Sans"/>
            </a:rPr>
            <a:t> y conforme a los pilares estratégicos de </a:t>
          </a:r>
          <a:r>
            <a:rPr lang="es-MX" sz="1500" b="1" i="0" kern="1200" dirty="0">
              <a:effectLst/>
              <a:latin typeface="Open Sans"/>
            </a:rPr>
            <a:t>“aprender haciendo, con razonamiento, ética y valores”</a:t>
          </a:r>
          <a:r>
            <a:rPr lang="es-MX" sz="1500" b="0" i="0" kern="1200" dirty="0">
              <a:effectLst/>
              <a:latin typeface="Open Sans"/>
            </a:rPr>
            <a:t> para el éxito profesional y personal del recurso humano, en su contribución al desarrollo productivo de la sociedad. </a:t>
          </a:r>
        </a:p>
        <a:p>
          <a:pPr marL="0" lvl="0" indent="0" algn="l" defTabSz="666750">
            <a:lnSpc>
              <a:spcPct val="90000"/>
            </a:lnSpc>
            <a:spcBef>
              <a:spcPct val="0"/>
            </a:spcBef>
            <a:spcAft>
              <a:spcPct val="35000"/>
            </a:spcAft>
            <a:buNone/>
          </a:pPr>
          <a:endParaRPr lang="es-MX" sz="1500" b="0" i="0" kern="1200" dirty="0">
            <a:effectLst/>
            <a:latin typeface="Open Sans"/>
          </a:endParaRPr>
        </a:p>
        <a:p>
          <a:pPr marL="0" lvl="0" indent="0" algn="l" defTabSz="666750">
            <a:lnSpc>
              <a:spcPct val="90000"/>
            </a:lnSpc>
            <a:spcBef>
              <a:spcPct val="0"/>
            </a:spcBef>
            <a:spcAft>
              <a:spcPct val="35000"/>
            </a:spcAft>
            <a:buNone/>
          </a:pPr>
          <a:r>
            <a:rPr lang="es-MX" sz="1500" b="0" i="0" kern="1200" dirty="0">
              <a:effectLst/>
              <a:latin typeface="Open Sans"/>
            </a:rPr>
            <a:t>- Educación profesional y técnica de calidad inclusiva y que responde al crecimiento y desarrollo económico.</a:t>
          </a:r>
          <a:endParaRPr lang="es-PA" sz="1500" kern="1200" dirty="0"/>
        </a:p>
      </dsp:txBody>
      <dsp:txXfrm rot="5400000">
        <a:off x="3732585" y="1026583"/>
        <a:ext cx="3470930" cy="3079753"/>
      </dsp:txXfrm>
    </dsp:sp>
    <dsp:sp modelId="{3C1A18B3-B34C-4993-AB6F-40571665188A}">
      <dsp:nvSpPr>
        <dsp:cNvPr id="0" name=""/>
        <dsp:cNvSpPr/>
      </dsp:nvSpPr>
      <dsp:spPr>
        <a:xfrm rot="16200000">
          <a:off x="6632839" y="830995"/>
          <a:ext cx="5132921" cy="3470930"/>
        </a:xfrm>
        <a:prstGeom prst="flowChartManualOperation">
          <a:avLst/>
        </a:prstGeom>
        <a:gradFill rotWithShape="0">
          <a:gsLst>
            <a:gs pos="0">
              <a:schemeClr val="accent6">
                <a:shade val="50000"/>
                <a:hueOff val="245616"/>
                <a:satOff val="-10737"/>
                <a:lumOff val="29307"/>
                <a:alphaOff val="0"/>
                <a:satMod val="103000"/>
                <a:lumMod val="102000"/>
                <a:tint val="94000"/>
              </a:schemeClr>
            </a:gs>
            <a:gs pos="50000">
              <a:schemeClr val="accent6">
                <a:shade val="50000"/>
                <a:hueOff val="245616"/>
                <a:satOff val="-10737"/>
                <a:lumOff val="29307"/>
                <a:alphaOff val="0"/>
                <a:satMod val="110000"/>
                <a:lumMod val="100000"/>
                <a:shade val="100000"/>
              </a:schemeClr>
            </a:gs>
            <a:gs pos="100000">
              <a:schemeClr val="accent6">
                <a:shade val="50000"/>
                <a:hueOff val="245616"/>
                <a:satOff val="-10737"/>
                <a:lumOff val="2930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0" rIns="95250" bIns="0" numCol="1" spcCol="1270" anchor="ctr" anchorCtr="0">
          <a:noAutofit/>
        </a:bodyPr>
        <a:lstStyle/>
        <a:p>
          <a:pPr marL="0" lvl="0" indent="0" algn="l" defTabSz="666750">
            <a:lnSpc>
              <a:spcPct val="90000"/>
            </a:lnSpc>
            <a:spcBef>
              <a:spcPct val="0"/>
            </a:spcBef>
            <a:spcAft>
              <a:spcPct val="35000"/>
            </a:spcAft>
            <a:buNone/>
          </a:pPr>
          <a:r>
            <a:rPr lang="es-MX" sz="1500" b="0" i="0" kern="1200" dirty="0">
              <a:effectLst/>
              <a:latin typeface="Open Sans"/>
            </a:rPr>
            <a:t>- Se dictan carreras cortas de uno a dos años, con diseños curriculares flexibles, que satisfagan la demanda del entorno productivo. </a:t>
          </a:r>
        </a:p>
        <a:p>
          <a:pPr marL="0" lvl="0" indent="0" algn="l" defTabSz="666750">
            <a:lnSpc>
              <a:spcPct val="90000"/>
            </a:lnSpc>
            <a:spcBef>
              <a:spcPct val="0"/>
            </a:spcBef>
            <a:spcAft>
              <a:spcPct val="35000"/>
            </a:spcAft>
            <a:buNone/>
          </a:pPr>
          <a:endParaRPr lang="es-MX" sz="1500" b="0" i="0" kern="1200" dirty="0">
            <a:effectLst/>
            <a:latin typeface="Open Sans"/>
          </a:endParaRPr>
        </a:p>
        <a:p>
          <a:pPr marL="0" lvl="0" indent="0" algn="l" defTabSz="666750">
            <a:lnSpc>
              <a:spcPct val="90000"/>
            </a:lnSpc>
            <a:spcBef>
              <a:spcPct val="0"/>
            </a:spcBef>
            <a:spcAft>
              <a:spcPct val="35000"/>
            </a:spcAft>
            <a:buNone/>
          </a:pPr>
          <a:r>
            <a:rPr lang="es-MX" sz="1500" b="0" i="0" kern="1200" dirty="0">
              <a:effectLst/>
              <a:latin typeface="Open Sans"/>
            </a:rPr>
            <a:t>- Incorpora el enfoque innovador y calidad del modelo educativo, además de las adecuadas competencias profesionales, aportando a la sociedad un producto con sólidos valores éticos, responsabilidad, espíritu crítico y reflexivo, proactivo y con mentalidad emprendedora.</a:t>
          </a:r>
          <a:endParaRPr lang="es-PA" sz="1500" kern="1200" dirty="0"/>
        </a:p>
      </dsp:txBody>
      <dsp:txXfrm rot="5400000">
        <a:off x="7463835" y="1026583"/>
        <a:ext cx="3470930" cy="30797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A5CE4-D104-4E76-92DA-A0E040DF5341}">
      <dsp:nvSpPr>
        <dsp:cNvPr id="0" name=""/>
        <dsp:cNvSpPr/>
      </dsp:nvSpPr>
      <dsp:spPr>
        <a:xfrm>
          <a:off x="20090" y="301970"/>
          <a:ext cx="11606478" cy="1194983"/>
        </a:xfrm>
        <a:prstGeom prst="rightArrow">
          <a:avLst>
            <a:gd name="adj1" fmla="val 50000"/>
            <a:gd name="adj2" fmla="val 5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69293" numCol="1" spcCol="1270" anchor="ctr" anchorCtr="0">
          <a:noAutofit/>
        </a:bodyPr>
        <a:lstStyle/>
        <a:p>
          <a:pPr marL="0" lvl="0" indent="0" algn="l" defTabSz="800100">
            <a:lnSpc>
              <a:spcPct val="90000"/>
            </a:lnSpc>
            <a:spcBef>
              <a:spcPct val="0"/>
            </a:spcBef>
            <a:spcAft>
              <a:spcPct val="35000"/>
            </a:spcAft>
            <a:buNone/>
          </a:pPr>
          <a:r>
            <a:rPr lang="es-MX" sz="1800" b="1" kern="1200" dirty="0">
              <a:solidFill>
                <a:schemeClr val="accent2">
                  <a:lumMod val="50000"/>
                </a:schemeClr>
              </a:solidFill>
            </a:rPr>
            <a:t>INDUSTRIAS</a:t>
          </a:r>
          <a:endParaRPr lang="es-PA" sz="1800" b="1" kern="1200" dirty="0">
            <a:solidFill>
              <a:schemeClr val="accent2">
                <a:lumMod val="50000"/>
              </a:schemeClr>
            </a:solidFill>
          </a:endParaRPr>
        </a:p>
      </dsp:txBody>
      <dsp:txXfrm>
        <a:off x="20090" y="600716"/>
        <a:ext cx="11307732" cy="597491"/>
      </dsp:txXfrm>
    </dsp:sp>
    <dsp:sp modelId="{F019A68A-19FF-4989-8D2A-95E2145C8A57}">
      <dsp:nvSpPr>
        <dsp:cNvPr id="0" name=""/>
        <dsp:cNvSpPr/>
      </dsp:nvSpPr>
      <dsp:spPr>
        <a:xfrm>
          <a:off x="28302" y="1186342"/>
          <a:ext cx="5380756" cy="3786311"/>
        </a:xfrm>
        <a:prstGeom prst="rect">
          <a:avLst/>
        </a:prstGeom>
        <a:solidFill>
          <a:schemeClr val="bg1">
            <a:lumMod val="9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dirty="0"/>
            <a:t>- Habilidades técnicas para el desarrollo de los servicios.</a:t>
          </a:r>
          <a:endParaRPr lang="es-PA" sz="1800" kern="1200" dirty="0"/>
        </a:p>
        <a:p>
          <a:pPr marL="0" lvl="0" indent="0" algn="l" defTabSz="800100">
            <a:lnSpc>
              <a:spcPct val="90000"/>
            </a:lnSpc>
            <a:spcBef>
              <a:spcPct val="0"/>
            </a:spcBef>
            <a:spcAft>
              <a:spcPct val="35000"/>
            </a:spcAft>
            <a:buNone/>
          </a:pPr>
          <a:r>
            <a:rPr lang="es-ES" sz="1800" kern="1200" dirty="0"/>
            <a:t>- Habilidades para enfrentar la transformación digital de la industria y la incorporación de habilidades industria 4.0</a:t>
          </a:r>
          <a:endParaRPr lang="es-PA" sz="1800" kern="1200" dirty="0"/>
        </a:p>
        <a:p>
          <a:pPr marL="0" lvl="0" indent="0" algn="l" defTabSz="800100">
            <a:lnSpc>
              <a:spcPct val="90000"/>
            </a:lnSpc>
            <a:spcBef>
              <a:spcPct val="0"/>
            </a:spcBef>
            <a:spcAft>
              <a:spcPct val="35000"/>
            </a:spcAft>
            <a:buNone/>
          </a:pPr>
          <a:r>
            <a:rPr lang="es-ES" sz="1800" kern="1200" dirty="0"/>
            <a:t>- Habilidades blandas que complementen el buen desempeño de las funciones productivas</a:t>
          </a:r>
          <a:endParaRPr lang="es-PA" sz="1800" kern="1200" dirty="0"/>
        </a:p>
      </dsp:txBody>
      <dsp:txXfrm>
        <a:off x="28302" y="1186342"/>
        <a:ext cx="5380756" cy="3786311"/>
      </dsp:txXfrm>
    </dsp:sp>
    <dsp:sp modelId="{24DB967B-8694-4165-A378-343FD8CB5F30}">
      <dsp:nvSpPr>
        <dsp:cNvPr id="0" name=""/>
        <dsp:cNvSpPr/>
      </dsp:nvSpPr>
      <dsp:spPr>
        <a:xfrm>
          <a:off x="5380756" y="788253"/>
          <a:ext cx="6265902" cy="1352929"/>
        </a:xfrm>
        <a:prstGeom prst="rightArrow">
          <a:avLst>
            <a:gd name="adj1" fmla="val 50000"/>
            <a:gd name="adj2" fmla="val 50000"/>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69293" numCol="1" spcCol="1270" anchor="ctr" anchorCtr="0">
          <a:noAutofit/>
        </a:bodyPr>
        <a:lstStyle/>
        <a:p>
          <a:pPr marL="0" lvl="0" indent="0" algn="l" defTabSz="800100">
            <a:lnSpc>
              <a:spcPct val="90000"/>
            </a:lnSpc>
            <a:spcBef>
              <a:spcPct val="0"/>
            </a:spcBef>
            <a:spcAft>
              <a:spcPct val="35000"/>
            </a:spcAft>
            <a:buNone/>
          </a:pPr>
          <a:r>
            <a:rPr lang="es-MX" sz="1800" kern="1200" dirty="0"/>
            <a:t>AGROINDUSTRIAS</a:t>
          </a:r>
          <a:endParaRPr lang="es-PA" sz="1800" kern="1200" dirty="0"/>
        </a:p>
      </dsp:txBody>
      <dsp:txXfrm>
        <a:off x="5380756" y="1126485"/>
        <a:ext cx="5927670" cy="676465"/>
      </dsp:txXfrm>
    </dsp:sp>
    <dsp:sp modelId="{37C9C1EA-C176-489F-AB03-E089402EF8B2}">
      <dsp:nvSpPr>
        <dsp:cNvPr id="0" name=""/>
        <dsp:cNvSpPr/>
      </dsp:nvSpPr>
      <dsp:spPr>
        <a:xfrm>
          <a:off x="5397652" y="1802108"/>
          <a:ext cx="5380756" cy="3786311"/>
        </a:xfrm>
        <a:prstGeom prst="rect">
          <a:avLst/>
        </a:prstGeom>
        <a:solidFill>
          <a:schemeClr val="accent2">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kern="1200" dirty="0"/>
            <a:t>- Habilidades técnicas de base para el desarrollo de los servicios productivos del sector.</a:t>
          </a:r>
        </a:p>
        <a:p>
          <a:pPr marL="0" lvl="0" indent="0" algn="l" defTabSz="800100">
            <a:lnSpc>
              <a:spcPct val="90000"/>
            </a:lnSpc>
            <a:spcBef>
              <a:spcPct val="0"/>
            </a:spcBef>
            <a:spcAft>
              <a:spcPct val="35000"/>
            </a:spcAft>
            <a:buNone/>
          </a:pPr>
          <a:r>
            <a:rPr lang="es-ES" sz="1800" kern="1200" dirty="0"/>
            <a:t>- Habilidades para fortalecer la competitividad del sector.</a:t>
          </a:r>
          <a:endParaRPr lang="es-PA" sz="1800" kern="1200" dirty="0"/>
        </a:p>
        <a:p>
          <a:pPr marL="0" lvl="0" indent="0" algn="l" defTabSz="800100">
            <a:lnSpc>
              <a:spcPct val="90000"/>
            </a:lnSpc>
            <a:spcBef>
              <a:spcPct val="0"/>
            </a:spcBef>
            <a:spcAft>
              <a:spcPct val="35000"/>
            </a:spcAft>
            <a:buNone/>
          </a:pPr>
          <a:r>
            <a:rPr lang="es-ES" sz="1800" kern="1200" dirty="0"/>
            <a:t>- Habilidades blandas que complementen el buen desempeño de las funciones en el sector.</a:t>
          </a:r>
          <a:endParaRPr lang="es-PA" sz="1800" kern="1200" dirty="0"/>
        </a:p>
      </dsp:txBody>
      <dsp:txXfrm>
        <a:off x="5397652" y="1802108"/>
        <a:ext cx="5380756" cy="37863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C2751-E7FC-4199-B5A0-A4E943EE5A8C}">
      <dsp:nvSpPr>
        <dsp:cNvPr id="0" name=""/>
        <dsp:cNvSpPr/>
      </dsp:nvSpPr>
      <dsp:spPr>
        <a:xfrm>
          <a:off x="2803633" y="1234558"/>
          <a:ext cx="2560835" cy="691571"/>
        </a:xfrm>
        <a:prstGeom prst="rect">
          <a:avLst/>
        </a:prstGeom>
        <a:solidFill>
          <a:schemeClr val="accent6">
            <a:lumMod val="20000"/>
            <a:lumOff val="8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s-MX" sz="2000" kern="1200" dirty="0"/>
            <a:t>  PROPONENTE</a:t>
          </a:r>
          <a:endParaRPr lang="es-PA" sz="2000" kern="1200" dirty="0"/>
        </a:p>
      </dsp:txBody>
      <dsp:txXfrm>
        <a:off x="3213366" y="1234558"/>
        <a:ext cx="2151101" cy="691571"/>
      </dsp:txXfrm>
    </dsp:sp>
    <dsp:sp modelId="{791EFDE7-8056-41FF-A64C-7B440FA9914F}">
      <dsp:nvSpPr>
        <dsp:cNvPr id="0" name=""/>
        <dsp:cNvSpPr/>
      </dsp:nvSpPr>
      <dsp:spPr>
        <a:xfrm>
          <a:off x="1876701" y="1850966"/>
          <a:ext cx="3945669" cy="933261"/>
        </a:xfrm>
        <a:prstGeom prst="rect">
          <a:avLst/>
        </a:prstGeom>
        <a:solidFill>
          <a:schemeClr val="accent6">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t" anchorCtr="0">
          <a:noAutofit/>
        </a:bodyPr>
        <a:lstStyle/>
        <a:p>
          <a:pPr marL="0" lvl="0" indent="0" algn="just" defTabSz="622300">
            <a:lnSpc>
              <a:spcPct val="90000"/>
            </a:lnSpc>
            <a:spcBef>
              <a:spcPct val="0"/>
            </a:spcBef>
            <a:spcAft>
              <a:spcPct val="35000"/>
            </a:spcAft>
            <a:buSzPts val="1100"/>
            <a:buFont typeface="Calibri" panose="020F0502020204030204" pitchFamily="34" charset="0"/>
            <a:buNone/>
          </a:pPr>
          <a:r>
            <a:rPr lang="es-ES" sz="1400" b="1" kern="1200" dirty="0"/>
            <a:t>Persona jurídica o consorcio o asociación accidental, nacional o extranjera, que participa y lidera una propuesta en las convocatorias del Programa, deberá:</a:t>
          </a:r>
        </a:p>
        <a:p>
          <a:pPr marL="0" lvl="0" indent="0" algn="just" defTabSz="622300">
            <a:lnSpc>
              <a:spcPct val="90000"/>
            </a:lnSpc>
            <a:spcBef>
              <a:spcPct val="0"/>
            </a:spcBef>
            <a:spcAft>
              <a:spcPct val="35000"/>
            </a:spcAft>
            <a:buSzPts val="1100"/>
            <a:buFont typeface="Calibri" panose="020F0502020204030204" pitchFamily="34" charset="0"/>
            <a:buNone/>
          </a:pPr>
          <a:endParaRPr lang="es-PA" sz="200" b="1" kern="1200" dirty="0"/>
        </a:p>
        <a:p>
          <a:pPr marL="57150" lvl="1" indent="-57150" algn="just" defTabSz="511175">
            <a:lnSpc>
              <a:spcPct val="90000"/>
            </a:lnSpc>
            <a:spcBef>
              <a:spcPct val="0"/>
            </a:spcBef>
            <a:spcAft>
              <a:spcPct val="15000"/>
            </a:spcAft>
            <a:buSzPts val="1100"/>
            <a:buFont typeface="Calibri" panose="020F0502020204030204" pitchFamily="34" charset="0"/>
            <a:buAutoNum type="arabicPeriod"/>
          </a:pPr>
          <a:r>
            <a:rPr lang="es-ES" sz="1150" kern="1200" dirty="0"/>
            <a:t>Requerir el fortalecimiento de habilidades de su fuerza laboral para mejorar productividad</a:t>
          </a:r>
          <a:endParaRPr lang="es-PA" sz="1150" kern="1200" dirty="0"/>
        </a:p>
        <a:p>
          <a:pPr marL="57150" lvl="1" indent="-57150" algn="just" defTabSz="511175">
            <a:lnSpc>
              <a:spcPct val="90000"/>
            </a:lnSpc>
            <a:spcBef>
              <a:spcPct val="0"/>
            </a:spcBef>
            <a:spcAft>
              <a:spcPct val="15000"/>
            </a:spcAft>
            <a:buSzPts val="1100"/>
            <a:buFont typeface="Calibri" panose="020F0502020204030204" pitchFamily="34" charset="0"/>
            <a:buAutoNum type="arabicPeriod"/>
          </a:pPr>
          <a:r>
            <a:rPr lang="es-ES" sz="1150" kern="1200" dirty="0"/>
            <a:t>Identificar en conjunto con los Oferentes de Formación (en adelante OF) las habilidades necesarias a mejorar o desarrollar, dentro del alcance definido para la convocatoria específica.</a:t>
          </a:r>
          <a:endParaRPr lang="es-PA" sz="1150" kern="1200" dirty="0"/>
        </a:p>
        <a:p>
          <a:pPr marL="57150" lvl="1" indent="-57150" algn="just" defTabSz="511175">
            <a:lnSpc>
              <a:spcPct val="90000"/>
            </a:lnSpc>
            <a:spcBef>
              <a:spcPct val="0"/>
            </a:spcBef>
            <a:spcAft>
              <a:spcPct val="15000"/>
            </a:spcAft>
            <a:buSzPts val="1100"/>
            <a:buFont typeface="Calibri" panose="020F0502020204030204" pitchFamily="34" charset="0"/>
            <a:buAutoNum type="arabicPeriod"/>
          </a:pPr>
          <a:r>
            <a:rPr lang="es-ES" sz="1150" kern="1200" dirty="0"/>
            <a:t>Presentar la propuesta de las iniciativas de mejora o desarrollo de habilidades de la fuerza laboral, conforme a los requerimientos de las bases de la convocatoria, incluyendo: el detalle de actividades y costos involucrados, así como la propuesta de cofinanciamiento de estas, y la documentación requerida en las bases para la firma del contrato.</a:t>
          </a:r>
          <a:endParaRPr lang="es-PA" sz="1150" kern="1200" dirty="0"/>
        </a:p>
        <a:p>
          <a:pPr marL="57150" lvl="1" indent="-57150" algn="just" defTabSz="511175">
            <a:lnSpc>
              <a:spcPct val="90000"/>
            </a:lnSpc>
            <a:spcBef>
              <a:spcPct val="0"/>
            </a:spcBef>
            <a:spcAft>
              <a:spcPct val="15000"/>
            </a:spcAft>
            <a:buSzPts val="1100"/>
            <a:buFont typeface="Calibri" panose="020F0502020204030204" pitchFamily="34" charset="0"/>
            <a:buAutoNum type="arabicPeriod"/>
          </a:pPr>
          <a:r>
            <a:rPr lang="es-ES" sz="1150" kern="1200" dirty="0"/>
            <a:t>Realizar la supervisión de las actividades que desarrolla el OF en el marco del contrato suscrito.</a:t>
          </a:r>
          <a:endParaRPr lang="es-PA" sz="1150" kern="1200" dirty="0"/>
        </a:p>
        <a:p>
          <a:pPr marL="57150" lvl="1" indent="-57150" algn="just" defTabSz="511175">
            <a:lnSpc>
              <a:spcPct val="90000"/>
            </a:lnSpc>
            <a:spcBef>
              <a:spcPct val="0"/>
            </a:spcBef>
            <a:spcAft>
              <a:spcPct val="15000"/>
            </a:spcAft>
            <a:buSzPts val="1100"/>
            <a:buFont typeface="Calibri" panose="020F0502020204030204" pitchFamily="34" charset="0"/>
            <a:buAutoNum type="arabicPeriod"/>
          </a:pPr>
          <a:r>
            <a:rPr lang="es-ES" sz="1150" kern="1200" dirty="0"/>
            <a:t>Informar el cumplimiento de los hitos y/o productos de acuerdo con el cronograma establecido.</a:t>
          </a:r>
          <a:endParaRPr lang="es-PA" sz="1150" kern="1200" dirty="0"/>
        </a:p>
        <a:p>
          <a:pPr marL="57150" lvl="1" indent="-57150" algn="just" defTabSz="511175">
            <a:lnSpc>
              <a:spcPct val="90000"/>
            </a:lnSpc>
            <a:spcBef>
              <a:spcPct val="0"/>
            </a:spcBef>
            <a:spcAft>
              <a:spcPct val="15000"/>
            </a:spcAft>
            <a:buSzPts val="1100"/>
            <a:buFont typeface="Calibri" panose="020F0502020204030204" pitchFamily="34" charset="0"/>
            <a:buAutoNum type="arabicPeriod"/>
          </a:pPr>
          <a:r>
            <a:rPr lang="es-ES" sz="1150" kern="1200" dirty="0"/>
            <a:t>Suministrar la información necesaria para la medición de resultados del Programa.</a:t>
          </a:r>
          <a:endParaRPr lang="es-PA" sz="1150" kern="1200" dirty="0"/>
        </a:p>
      </dsp:txBody>
      <dsp:txXfrm>
        <a:off x="2508008" y="1850966"/>
        <a:ext cx="3314362" cy="933261"/>
      </dsp:txXfrm>
    </dsp:sp>
    <dsp:sp modelId="{7730B52E-2350-4888-8A90-0C8372041645}">
      <dsp:nvSpPr>
        <dsp:cNvPr id="0" name=""/>
        <dsp:cNvSpPr/>
      </dsp:nvSpPr>
      <dsp:spPr>
        <a:xfrm>
          <a:off x="205567" y="1264370"/>
          <a:ext cx="2239068" cy="2249357"/>
        </a:xfrm>
        <a:prstGeom prst="ellipse">
          <a:avLst/>
        </a:prstGeom>
        <a:blipFill rotWithShape="0">
          <a:blip xmlns:r="http://schemas.openxmlformats.org/officeDocument/2006/relationships" r:embed="rId1"/>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t>.</a:t>
          </a:r>
          <a:endParaRPr lang="es-PA" sz="6500" kern="1200" dirty="0"/>
        </a:p>
      </dsp:txBody>
      <dsp:txXfrm>
        <a:off x="533471" y="1593781"/>
        <a:ext cx="1583260" cy="1590535"/>
      </dsp:txXfrm>
    </dsp:sp>
    <dsp:sp modelId="{4BBA85BC-7A27-4FC2-83B8-4C4D194BBFA4}">
      <dsp:nvSpPr>
        <dsp:cNvPr id="0" name=""/>
        <dsp:cNvSpPr/>
      </dsp:nvSpPr>
      <dsp:spPr>
        <a:xfrm>
          <a:off x="8550068" y="1283615"/>
          <a:ext cx="3131861" cy="620180"/>
        </a:xfrm>
        <a:prstGeom prst="rect">
          <a:avLst/>
        </a:prstGeom>
        <a:solidFill>
          <a:schemeClr val="accent2">
            <a:tint val="40000"/>
            <a:alpha val="90000"/>
            <a:hueOff val="4184038"/>
            <a:satOff val="6517"/>
            <a:lumOff val="373"/>
            <a:alphaOff val="0"/>
          </a:schemeClr>
        </a:solidFill>
        <a:ln w="12700" cap="flat" cmpd="sng" algn="ctr">
          <a:solidFill>
            <a:schemeClr val="accent2">
              <a:tint val="40000"/>
              <a:alpha val="90000"/>
              <a:hueOff val="4184038"/>
              <a:satOff val="6517"/>
              <a:lumOff val="3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s-MX" sz="2000" kern="1200" dirty="0"/>
            <a:t>         OFERENTE</a:t>
          </a:r>
          <a:endParaRPr lang="es-PA" sz="2000" kern="1200" dirty="0"/>
        </a:p>
      </dsp:txBody>
      <dsp:txXfrm>
        <a:off x="9051166" y="1283615"/>
        <a:ext cx="2630763" cy="620180"/>
      </dsp:txXfrm>
    </dsp:sp>
    <dsp:sp modelId="{41F99647-6093-4AC1-86FE-CE8014A1EEF5}">
      <dsp:nvSpPr>
        <dsp:cNvPr id="0" name=""/>
        <dsp:cNvSpPr/>
      </dsp:nvSpPr>
      <dsp:spPr>
        <a:xfrm>
          <a:off x="7771203" y="1892141"/>
          <a:ext cx="4157947" cy="999569"/>
        </a:xfrm>
        <a:prstGeom prst="rect">
          <a:avLst/>
        </a:prstGeom>
        <a:solidFill>
          <a:schemeClr val="accent2">
            <a:tint val="40000"/>
            <a:alpha val="90000"/>
            <a:hueOff val="6276057"/>
            <a:satOff val="9776"/>
            <a:lumOff val="560"/>
            <a:alphaOff val="0"/>
          </a:schemeClr>
        </a:solidFill>
        <a:ln w="12700" cap="flat" cmpd="sng" algn="ctr">
          <a:solidFill>
            <a:schemeClr val="accent2">
              <a:tint val="40000"/>
              <a:alpha val="90000"/>
              <a:hueOff val="6276057"/>
              <a:satOff val="9776"/>
              <a:lumOff val="5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t" anchorCtr="0">
          <a:noAutofit/>
        </a:bodyPr>
        <a:lstStyle/>
        <a:p>
          <a:pPr marL="0" lvl="0" indent="0" algn="just" defTabSz="555625">
            <a:lnSpc>
              <a:spcPct val="90000"/>
            </a:lnSpc>
            <a:spcBef>
              <a:spcPct val="0"/>
            </a:spcBef>
            <a:spcAft>
              <a:spcPct val="35000"/>
            </a:spcAft>
            <a:buSzPts val="1100"/>
            <a:buFont typeface="Calibri" panose="020F0502020204030204" pitchFamily="34" charset="0"/>
            <a:buNone/>
          </a:pPr>
          <a:r>
            <a:rPr lang="es-ES" sz="1250" b="1" kern="1200" dirty="0"/>
            <a:t>Persona jurídica, nacional o extranjera, cuyos objetivos, fines o actividad principal se refiera a la educación, formación o capacitación, la cual podrá actuar como proponente o en asocio con un u otros proponentes en lo siguiente:</a:t>
          </a:r>
          <a:endParaRPr lang="es-PA" sz="1250" b="1" kern="1200" dirty="0"/>
        </a:p>
        <a:p>
          <a:pPr marL="57150" lvl="1" indent="-57150" algn="just" defTabSz="266700">
            <a:lnSpc>
              <a:spcPct val="90000"/>
            </a:lnSpc>
            <a:spcBef>
              <a:spcPct val="0"/>
            </a:spcBef>
            <a:spcAft>
              <a:spcPct val="15000"/>
            </a:spcAft>
            <a:buSzPts val="1100"/>
            <a:buFont typeface="Calibri" panose="020F0502020204030204" pitchFamily="34" charset="0"/>
            <a:buNone/>
          </a:pPr>
          <a:endParaRPr lang="es-PA" sz="600" kern="1200" dirty="0"/>
        </a:p>
        <a:p>
          <a:pPr marL="114300" lvl="1" indent="-114300" algn="just" defTabSz="533400">
            <a:lnSpc>
              <a:spcPct val="90000"/>
            </a:lnSpc>
            <a:spcBef>
              <a:spcPct val="0"/>
            </a:spcBef>
            <a:spcAft>
              <a:spcPct val="15000"/>
            </a:spcAft>
            <a:buSzPts val="1100"/>
            <a:buFont typeface="Calibri" panose="020F0502020204030204" pitchFamily="34" charset="0"/>
            <a:buAutoNum type="arabicPeriod"/>
          </a:pPr>
          <a:r>
            <a:rPr lang="es-ES" sz="1200" kern="1200" dirty="0"/>
            <a:t>Elaborar en conjunto con un Sector Productivo (empresas, asociación de empresas, fundaciones de representación de empresas, entre otros) o empleadores específicos (empresas), la identificación de las habilidades que es necesario mejorar o desarrollar en las personas participantes, dentro del alcance definido para la convocatoria específica.</a:t>
          </a:r>
          <a:endParaRPr lang="es-PA" sz="1200" kern="1200" dirty="0"/>
        </a:p>
        <a:p>
          <a:pPr marL="114300" lvl="1" indent="-114300" algn="just" defTabSz="533400">
            <a:lnSpc>
              <a:spcPct val="90000"/>
            </a:lnSpc>
            <a:spcBef>
              <a:spcPct val="0"/>
            </a:spcBef>
            <a:spcAft>
              <a:spcPct val="15000"/>
            </a:spcAft>
            <a:buSzPts val="1100"/>
            <a:buFont typeface="Calibri" panose="020F0502020204030204" pitchFamily="34" charset="0"/>
            <a:buAutoNum type="arabicPeriod"/>
          </a:pPr>
          <a:r>
            <a:rPr lang="es-ES" sz="1200" kern="1200" dirty="0"/>
            <a:t> En el marco de la propuesta presentada, ejecutar las acciones previstas conforme al alcance propuesto, en el plazo previsto y con el costo declarado. Podrá participar como proponente cuando actúe como persona jurídica, con el compromiso o aval de tres (3) o más integrantes del sector privado. Los OF extranjeros podrán participar como proponentes, previo asocio con un OF nacional, excepto cuando tengan filiales debidamente constituidas en el país.</a:t>
          </a:r>
          <a:endParaRPr lang="es-PA" sz="1200" kern="1200" dirty="0"/>
        </a:p>
        <a:p>
          <a:pPr marL="57150" lvl="1" indent="-57150" algn="just" defTabSz="466725">
            <a:lnSpc>
              <a:spcPct val="90000"/>
            </a:lnSpc>
            <a:spcBef>
              <a:spcPct val="0"/>
            </a:spcBef>
            <a:spcAft>
              <a:spcPct val="15000"/>
            </a:spcAft>
            <a:buSzPts val="1100"/>
            <a:buFont typeface="Calibri" panose="020F0502020204030204" pitchFamily="34" charset="0"/>
            <a:buNone/>
          </a:pPr>
          <a:endParaRPr lang="es-PA" sz="1050" kern="1200" dirty="0"/>
        </a:p>
      </dsp:txBody>
      <dsp:txXfrm>
        <a:off x="8436475" y="1892141"/>
        <a:ext cx="3492675" cy="999569"/>
      </dsp:txXfrm>
    </dsp:sp>
    <dsp:sp modelId="{47AC7224-C4EB-42EC-AD3B-0FD51D7EEC9B}">
      <dsp:nvSpPr>
        <dsp:cNvPr id="0" name=""/>
        <dsp:cNvSpPr/>
      </dsp:nvSpPr>
      <dsp:spPr>
        <a:xfrm>
          <a:off x="5791277" y="863208"/>
          <a:ext cx="2565796" cy="2565796"/>
        </a:xfrm>
        <a:prstGeom prst="ellipse">
          <a:avLst/>
        </a:prstGeom>
        <a:blipFill rotWithShape="0">
          <a:blip xmlns:r="http://schemas.openxmlformats.org/officeDocument/2006/relationships" r:embed="rId2"/>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s-MX" sz="6500" kern="1200" dirty="0">
              <a:solidFill>
                <a:schemeClr val="accent2">
                  <a:lumMod val="50000"/>
                </a:schemeClr>
              </a:solidFill>
            </a:rPr>
            <a:t>.</a:t>
          </a:r>
          <a:endParaRPr lang="es-PA" sz="6500" kern="1200" dirty="0">
            <a:solidFill>
              <a:schemeClr val="accent2">
                <a:lumMod val="50000"/>
              </a:schemeClr>
            </a:solidFill>
          </a:endParaRPr>
        </a:p>
      </dsp:txBody>
      <dsp:txXfrm>
        <a:off x="6167029" y="1238960"/>
        <a:ext cx="1814292" cy="18142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4DB12-E624-469D-9E7C-8B321A31FCA5}">
      <dsp:nvSpPr>
        <dsp:cNvPr id="0" name=""/>
        <dsp:cNvSpPr/>
      </dsp:nvSpPr>
      <dsp:spPr>
        <a:xfrm>
          <a:off x="0" y="252144"/>
          <a:ext cx="4243446" cy="4284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79E93FC-B25D-4C04-865F-4E29FF3B1FED}">
      <dsp:nvSpPr>
        <dsp:cNvPr id="0" name=""/>
        <dsp:cNvSpPr/>
      </dsp:nvSpPr>
      <dsp:spPr>
        <a:xfrm>
          <a:off x="212172" y="1224"/>
          <a:ext cx="3716579" cy="50184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2275" tIns="0" rIns="112275" bIns="0" numCol="1" spcCol="1270" anchor="ctr" anchorCtr="0">
          <a:noAutofit/>
        </a:bodyPr>
        <a:lstStyle/>
        <a:p>
          <a:pPr marL="0" lvl="0" indent="0" algn="l" defTabSz="444500">
            <a:lnSpc>
              <a:spcPct val="90000"/>
            </a:lnSpc>
            <a:spcBef>
              <a:spcPct val="0"/>
            </a:spcBef>
            <a:spcAft>
              <a:spcPct val="35000"/>
            </a:spcAft>
            <a:buFont typeface="Arial" panose="020B0604020202020204" pitchFamily="34" charset="0"/>
            <a:buNone/>
          </a:pPr>
          <a:r>
            <a:rPr lang="es-ES_tradnl" sz="1000" b="1" kern="1200" dirty="0">
              <a:latin typeface="Segoe UI" panose="020B0502040204020203" pitchFamily="34" charset="0"/>
              <a:cs typeface="Segoe UI" panose="020B0502040204020203" pitchFamily="34" charset="0"/>
            </a:rPr>
            <a:t>Factores de calidad</a:t>
          </a:r>
          <a:endParaRPr lang="es-ES_tradnl" sz="1000" b="1" kern="1200" dirty="0"/>
        </a:p>
      </dsp:txBody>
      <dsp:txXfrm>
        <a:off x="236670" y="25722"/>
        <a:ext cx="3667583" cy="452844"/>
      </dsp:txXfrm>
    </dsp:sp>
    <dsp:sp modelId="{A3C7DD9E-6C7A-42F2-BAAC-D908FA4F8BE0}">
      <dsp:nvSpPr>
        <dsp:cNvPr id="0" name=""/>
        <dsp:cNvSpPr/>
      </dsp:nvSpPr>
      <dsp:spPr>
        <a:xfrm>
          <a:off x="0" y="1023264"/>
          <a:ext cx="4243446" cy="428400"/>
        </a:xfrm>
        <a:prstGeom prst="rect">
          <a:avLst/>
        </a:prstGeom>
        <a:solidFill>
          <a:schemeClr val="lt1">
            <a:alpha val="90000"/>
            <a:hueOff val="0"/>
            <a:satOff val="0"/>
            <a:lumOff val="0"/>
            <a:alphaOff val="0"/>
          </a:schemeClr>
        </a:solidFill>
        <a:ln w="6350" cap="flat" cmpd="sng" algn="ctr">
          <a:solidFill>
            <a:schemeClr val="accent4">
              <a:hueOff val="-1866292"/>
              <a:satOff val="877"/>
              <a:lumOff val="327"/>
              <a:alphaOff val="0"/>
            </a:schemeClr>
          </a:solidFill>
          <a:prstDash val="solid"/>
          <a:miter lim="800000"/>
        </a:ln>
        <a:effectLst/>
      </dsp:spPr>
      <dsp:style>
        <a:lnRef idx="1">
          <a:scrgbClr r="0" g="0" b="0"/>
        </a:lnRef>
        <a:fillRef idx="1">
          <a:scrgbClr r="0" g="0" b="0"/>
        </a:fillRef>
        <a:effectRef idx="2">
          <a:scrgbClr r="0" g="0" b="0"/>
        </a:effectRef>
        <a:fontRef idx="minor"/>
      </dsp:style>
    </dsp:sp>
    <dsp:sp modelId="{4FD538A8-35AF-45A4-9B84-3B83D6F83F17}">
      <dsp:nvSpPr>
        <dsp:cNvPr id="0" name=""/>
        <dsp:cNvSpPr/>
      </dsp:nvSpPr>
      <dsp:spPr>
        <a:xfrm>
          <a:off x="212172" y="772344"/>
          <a:ext cx="3716579" cy="501840"/>
        </a:xfrm>
        <a:prstGeom prst="roundRect">
          <a:avLst/>
        </a:prstGeom>
        <a:gradFill rotWithShape="0">
          <a:gsLst>
            <a:gs pos="0">
              <a:schemeClr val="accent4">
                <a:hueOff val="-1866292"/>
                <a:satOff val="877"/>
                <a:lumOff val="327"/>
                <a:alphaOff val="0"/>
                <a:satMod val="103000"/>
                <a:lumMod val="102000"/>
                <a:tint val="94000"/>
              </a:schemeClr>
            </a:gs>
            <a:gs pos="50000">
              <a:schemeClr val="accent4">
                <a:hueOff val="-1866292"/>
                <a:satOff val="877"/>
                <a:lumOff val="327"/>
                <a:alphaOff val="0"/>
                <a:satMod val="110000"/>
                <a:lumMod val="100000"/>
                <a:shade val="100000"/>
              </a:schemeClr>
            </a:gs>
            <a:gs pos="100000">
              <a:schemeClr val="accent4">
                <a:hueOff val="-1866292"/>
                <a:satOff val="877"/>
                <a:lumOff val="3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2275" tIns="0" rIns="112275" bIns="0" numCol="1" spcCol="1270" anchor="ctr" anchorCtr="0">
          <a:noAutofit/>
        </a:bodyPr>
        <a:lstStyle/>
        <a:p>
          <a:pPr marL="0" lvl="0" indent="0" algn="l" defTabSz="444500">
            <a:lnSpc>
              <a:spcPct val="90000"/>
            </a:lnSpc>
            <a:spcBef>
              <a:spcPct val="0"/>
            </a:spcBef>
            <a:spcAft>
              <a:spcPct val="35000"/>
            </a:spcAft>
            <a:buNone/>
          </a:pPr>
          <a:r>
            <a:rPr lang="es-ES_tradnl" sz="1000" b="1" kern="1200" dirty="0">
              <a:latin typeface="Segoe UI" panose="020B0502040204020203" pitchFamily="34" charset="0"/>
              <a:cs typeface="Segoe UI" panose="020B0502040204020203" pitchFamily="34" charset="0"/>
            </a:rPr>
            <a:t>Sustento metodológicos</a:t>
          </a:r>
        </a:p>
      </dsp:txBody>
      <dsp:txXfrm>
        <a:off x="236670" y="796842"/>
        <a:ext cx="3667583" cy="452844"/>
      </dsp:txXfrm>
    </dsp:sp>
    <dsp:sp modelId="{7C5211C3-56E1-491F-9744-16CD5A4FD92B}">
      <dsp:nvSpPr>
        <dsp:cNvPr id="0" name=""/>
        <dsp:cNvSpPr/>
      </dsp:nvSpPr>
      <dsp:spPr>
        <a:xfrm>
          <a:off x="0" y="1794384"/>
          <a:ext cx="4243446" cy="428400"/>
        </a:xfrm>
        <a:prstGeom prst="rect">
          <a:avLst/>
        </a:prstGeom>
        <a:solidFill>
          <a:schemeClr val="lt1">
            <a:alpha val="90000"/>
            <a:hueOff val="0"/>
            <a:satOff val="0"/>
            <a:lumOff val="0"/>
            <a:alphaOff val="0"/>
          </a:schemeClr>
        </a:solidFill>
        <a:ln w="6350" cap="flat" cmpd="sng" algn="ctr">
          <a:solidFill>
            <a:schemeClr val="accent4">
              <a:hueOff val="-3732583"/>
              <a:satOff val="1753"/>
              <a:lumOff val="653"/>
              <a:alphaOff val="0"/>
            </a:schemeClr>
          </a:solidFill>
          <a:prstDash val="solid"/>
          <a:miter lim="800000"/>
        </a:ln>
        <a:effectLst/>
      </dsp:spPr>
      <dsp:style>
        <a:lnRef idx="1">
          <a:scrgbClr r="0" g="0" b="0"/>
        </a:lnRef>
        <a:fillRef idx="1">
          <a:scrgbClr r="0" g="0" b="0"/>
        </a:fillRef>
        <a:effectRef idx="2">
          <a:scrgbClr r="0" g="0" b="0"/>
        </a:effectRef>
        <a:fontRef idx="minor"/>
      </dsp:style>
    </dsp:sp>
    <dsp:sp modelId="{7DBF82AF-D4CA-482A-AFA6-33FCA87ADC19}">
      <dsp:nvSpPr>
        <dsp:cNvPr id="0" name=""/>
        <dsp:cNvSpPr/>
      </dsp:nvSpPr>
      <dsp:spPr>
        <a:xfrm>
          <a:off x="212172" y="1543464"/>
          <a:ext cx="3716579" cy="501840"/>
        </a:xfrm>
        <a:prstGeom prst="roundRect">
          <a:avLst/>
        </a:prstGeom>
        <a:gradFill rotWithShape="0">
          <a:gsLst>
            <a:gs pos="0">
              <a:schemeClr val="accent4">
                <a:hueOff val="-3732583"/>
                <a:satOff val="1753"/>
                <a:lumOff val="653"/>
                <a:alphaOff val="0"/>
                <a:satMod val="103000"/>
                <a:lumMod val="102000"/>
                <a:tint val="94000"/>
              </a:schemeClr>
            </a:gs>
            <a:gs pos="50000">
              <a:schemeClr val="accent4">
                <a:hueOff val="-3732583"/>
                <a:satOff val="1753"/>
                <a:lumOff val="653"/>
                <a:alphaOff val="0"/>
                <a:satMod val="110000"/>
                <a:lumMod val="100000"/>
                <a:shade val="100000"/>
              </a:schemeClr>
            </a:gs>
            <a:gs pos="100000">
              <a:schemeClr val="accent4">
                <a:hueOff val="-3732583"/>
                <a:satOff val="1753"/>
                <a:lumOff val="6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2275" tIns="0" rIns="112275" bIns="0" numCol="1" spcCol="1270" anchor="ctr" anchorCtr="0">
          <a:noAutofit/>
        </a:bodyPr>
        <a:lstStyle/>
        <a:p>
          <a:pPr marL="0" lvl="0" indent="0" algn="l" defTabSz="444500">
            <a:lnSpc>
              <a:spcPct val="90000"/>
            </a:lnSpc>
            <a:spcBef>
              <a:spcPct val="0"/>
            </a:spcBef>
            <a:spcAft>
              <a:spcPct val="35000"/>
            </a:spcAft>
            <a:buNone/>
          </a:pPr>
          <a:r>
            <a:rPr lang="es-ES_tradnl" sz="1000" b="1" kern="1200" dirty="0">
              <a:latin typeface="Segoe UI" panose="020B0502040204020203" pitchFamily="34" charset="0"/>
              <a:cs typeface="Segoe UI" panose="020B0502040204020203" pitchFamily="34" charset="0"/>
            </a:rPr>
            <a:t>Viabilidad de ejecución</a:t>
          </a:r>
        </a:p>
      </dsp:txBody>
      <dsp:txXfrm>
        <a:off x="236670" y="1567962"/>
        <a:ext cx="3667583" cy="452844"/>
      </dsp:txXfrm>
    </dsp:sp>
    <dsp:sp modelId="{A117ED67-AF4C-48B6-9CE6-FEA810AA6BFB}">
      <dsp:nvSpPr>
        <dsp:cNvPr id="0" name=""/>
        <dsp:cNvSpPr/>
      </dsp:nvSpPr>
      <dsp:spPr>
        <a:xfrm>
          <a:off x="0" y="2565504"/>
          <a:ext cx="4243446" cy="428400"/>
        </a:xfrm>
        <a:prstGeom prst="rect">
          <a:avLst/>
        </a:prstGeom>
        <a:solidFill>
          <a:schemeClr val="lt1">
            <a:alpha val="90000"/>
            <a:hueOff val="0"/>
            <a:satOff val="0"/>
            <a:lumOff val="0"/>
            <a:alphaOff val="0"/>
          </a:schemeClr>
        </a:solidFill>
        <a:ln w="6350" cap="flat" cmpd="sng" algn="ctr">
          <a:solidFill>
            <a:schemeClr val="accent4">
              <a:hueOff val="-5598875"/>
              <a:satOff val="2630"/>
              <a:lumOff val="98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1C8ACE0-BBD1-4451-A123-82F8CC0A0D7E}">
      <dsp:nvSpPr>
        <dsp:cNvPr id="0" name=""/>
        <dsp:cNvSpPr/>
      </dsp:nvSpPr>
      <dsp:spPr>
        <a:xfrm>
          <a:off x="212172" y="2314584"/>
          <a:ext cx="3716579" cy="501840"/>
        </a:xfrm>
        <a:prstGeom prst="roundRect">
          <a:avLst/>
        </a:prstGeom>
        <a:gradFill rotWithShape="0">
          <a:gsLst>
            <a:gs pos="0">
              <a:schemeClr val="accent4">
                <a:hueOff val="-5598875"/>
                <a:satOff val="2630"/>
                <a:lumOff val="980"/>
                <a:alphaOff val="0"/>
                <a:satMod val="103000"/>
                <a:lumMod val="102000"/>
                <a:tint val="94000"/>
              </a:schemeClr>
            </a:gs>
            <a:gs pos="50000">
              <a:schemeClr val="accent4">
                <a:hueOff val="-5598875"/>
                <a:satOff val="2630"/>
                <a:lumOff val="980"/>
                <a:alphaOff val="0"/>
                <a:satMod val="110000"/>
                <a:lumMod val="100000"/>
                <a:shade val="100000"/>
              </a:schemeClr>
            </a:gs>
            <a:gs pos="100000">
              <a:schemeClr val="accent4">
                <a:hueOff val="-5598875"/>
                <a:satOff val="2630"/>
                <a:lumOff val="98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2275" tIns="0" rIns="112275" bIns="0" numCol="1" spcCol="1270" anchor="ctr" anchorCtr="0">
          <a:noAutofit/>
        </a:bodyPr>
        <a:lstStyle/>
        <a:p>
          <a:pPr marL="0" lvl="0" indent="0" algn="l" defTabSz="444500">
            <a:lnSpc>
              <a:spcPct val="90000"/>
            </a:lnSpc>
            <a:spcBef>
              <a:spcPct val="0"/>
            </a:spcBef>
            <a:spcAft>
              <a:spcPct val="35000"/>
            </a:spcAft>
            <a:buNone/>
          </a:pPr>
          <a:r>
            <a:rPr lang="es-ES_tradnl" sz="1000" b="1" kern="1200" dirty="0">
              <a:latin typeface="Segoe UI" panose="020B0502040204020203" pitchFamily="34" charset="0"/>
              <a:cs typeface="Segoe UI" panose="020B0502040204020203" pitchFamily="34" charset="0"/>
            </a:rPr>
            <a:t>Resultados esperados</a:t>
          </a:r>
        </a:p>
      </dsp:txBody>
      <dsp:txXfrm>
        <a:off x="236670" y="2339082"/>
        <a:ext cx="3667583" cy="452844"/>
      </dsp:txXfrm>
    </dsp:sp>
    <dsp:sp modelId="{21498546-13D4-4A34-9DD1-916C09F52257}">
      <dsp:nvSpPr>
        <dsp:cNvPr id="0" name=""/>
        <dsp:cNvSpPr/>
      </dsp:nvSpPr>
      <dsp:spPr>
        <a:xfrm>
          <a:off x="0" y="3336624"/>
          <a:ext cx="4243446" cy="428400"/>
        </a:xfrm>
        <a:prstGeom prst="rect">
          <a:avLst/>
        </a:prstGeom>
        <a:solidFill>
          <a:schemeClr val="lt1">
            <a:alpha val="90000"/>
            <a:hueOff val="0"/>
            <a:satOff val="0"/>
            <a:lumOff val="0"/>
            <a:alphaOff val="0"/>
          </a:schemeClr>
        </a:solidFill>
        <a:ln w="6350" cap="flat" cmpd="sng" algn="ctr">
          <a:solidFill>
            <a:schemeClr val="accent4">
              <a:hueOff val="-7465166"/>
              <a:satOff val="3507"/>
              <a:lumOff val="1306"/>
              <a:alphaOff val="0"/>
            </a:schemeClr>
          </a:solidFill>
          <a:prstDash val="solid"/>
          <a:miter lim="800000"/>
        </a:ln>
        <a:effectLst/>
      </dsp:spPr>
      <dsp:style>
        <a:lnRef idx="1">
          <a:scrgbClr r="0" g="0" b="0"/>
        </a:lnRef>
        <a:fillRef idx="1">
          <a:scrgbClr r="0" g="0" b="0"/>
        </a:fillRef>
        <a:effectRef idx="2">
          <a:scrgbClr r="0" g="0" b="0"/>
        </a:effectRef>
        <a:fontRef idx="minor"/>
      </dsp:style>
    </dsp:sp>
    <dsp:sp modelId="{1ABEA282-D588-4B9B-9099-E7D30BB2D7B9}">
      <dsp:nvSpPr>
        <dsp:cNvPr id="0" name=""/>
        <dsp:cNvSpPr/>
      </dsp:nvSpPr>
      <dsp:spPr>
        <a:xfrm>
          <a:off x="212172" y="3085704"/>
          <a:ext cx="3716579" cy="501840"/>
        </a:xfrm>
        <a:prstGeom prst="roundRect">
          <a:avLst/>
        </a:prstGeom>
        <a:gradFill rotWithShape="0">
          <a:gsLst>
            <a:gs pos="0">
              <a:schemeClr val="accent4">
                <a:hueOff val="-7465166"/>
                <a:satOff val="3507"/>
                <a:lumOff val="1306"/>
                <a:alphaOff val="0"/>
                <a:satMod val="103000"/>
                <a:lumMod val="102000"/>
                <a:tint val="94000"/>
              </a:schemeClr>
            </a:gs>
            <a:gs pos="50000">
              <a:schemeClr val="accent4">
                <a:hueOff val="-7465166"/>
                <a:satOff val="3507"/>
                <a:lumOff val="1306"/>
                <a:alphaOff val="0"/>
                <a:satMod val="110000"/>
                <a:lumMod val="100000"/>
                <a:shade val="100000"/>
              </a:schemeClr>
            </a:gs>
            <a:gs pos="100000">
              <a:schemeClr val="accent4">
                <a:hueOff val="-7465166"/>
                <a:satOff val="3507"/>
                <a:lumOff val="13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2275" tIns="0" rIns="112275" bIns="0" numCol="1" spcCol="1270" anchor="ctr" anchorCtr="0">
          <a:noAutofit/>
        </a:bodyPr>
        <a:lstStyle/>
        <a:p>
          <a:pPr marL="0" lvl="0" indent="0" algn="l" defTabSz="444500">
            <a:lnSpc>
              <a:spcPct val="90000"/>
            </a:lnSpc>
            <a:spcBef>
              <a:spcPct val="0"/>
            </a:spcBef>
            <a:spcAft>
              <a:spcPct val="35000"/>
            </a:spcAft>
            <a:buNone/>
          </a:pPr>
          <a:r>
            <a:rPr lang="es-ES_tradnl" sz="1000" b="1" kern="1200" dirty="0">
              <a:latin typeface="Segoe UI" panose="020B0502040204020203" pitchFamily="34" charset="0"/>
              <a:cs typeface="Segoe UI" panose="020B0502040204020203" pitchFamily="34" charset="0"/>
            </a:rPr>
            <a:t>Capacidad y/o trayectoria de los oferentes</a:t>
          </a:r>
        </a:p>
      </dsp:txBody>
      <dsp:txXfrm>
        <a:off x="236670" y="3110202"/>
        <a:ext cx="3667583" cy="452844"/>
      </dsp:txXfrm>
    </dsp:sp>
    <dsp:sp modelId="{30B0227B-264B-4258-9CEC-EE4E72243344}">
      <dsp:nvSpPr>
        <dsp:cNvPr id="0" name=""/>
        <dsp:cNvSpPr/>
      </dsp:nvSpPr>
      <dsp:spPr>
        <a:xfrm>
          <a:off x="0" y="4107744"/>
          <a:ext cx="4243446" cy="428400"/>
        </a:xfrm>
        <a:prstGeom prst="rect">
          <a:avLst/>
        </a:prstGeom>
        <a:solidFill>
          <a:schemeClr val="lt1">
            <a:alpha val="90000"/>
            <a:hueOff val="0"/>
            <a:satOff val="0"/>
            <a:lumOff val="0"/>
            <a:alphaOff val="0"/>
          </a:schemeClr>
        </a:solidFill>
        <a:ln w="6350" cap="flat" cmpd="sng" algn="ctr">
          <a:solidFill>
            <a:schemeClr val="accent4">
              <a:hueOff val="-9331458"/>
              <a:satOff val="4383"/>
              <a:lumOff val="1633"/>
              <a:alphaOff val="0"/>
            </a:schemeClr>
          </a:solidFill>
          <a:prstDash val="solid"/>
          <a:miter lim="800000"/>
        </a:ln>
        <a:effectLst/>
      </dsp:spPr>
      <dsp:style>
        <a:lnRef idx="1">
          <a:scrgbClr r="0" g="0" b="0"/>
        </a:lnRef>
        <a:fillRef idx="1">
          <a:scrgbClr r="0" g="0" b="0"/>
        </a:fillRef>
        <a:effectRef idx="2">
          <a:scrgbClr r="0" g="0" b="0"/>
        </a:effectRef>
        <a:fontRef idx="minor"/>
      </dsp:style>
    </dsp:sp>
    <dsp:sp modelId="{9B64896D-02F9-4921-8A41-EEEC2B233416}">
      <dsp:nvSpPr>
        <dsp:cNvPr id="0" name=""/>
        <dsp:cNvSpPr/>
      </dsp:nvSpPr>
      <dsp:spPr>
        <a:xfrm>
          <a:off x="212172" y="3856824"/>
          <a:ext cx="3716579" cy="501840"/>
        </a:xfrm>
        <a:prstGeom prst="roundRect">
          <a:avLst/>
        </a:prstGeom>
        <a:gradFill rotWithShape="0">
          <a:gsLst>
            <a:gs pos="0">
              <a:schemeClr val="accent4">
                <a:hueOff val="-9331458"/>
                <a:satOff val="4383"/>
                <a:lumOff val="1633"/>
                <a:alphaOff val="0"/>
                <a:satMod val="103000"/>
                <a:lumMod val="102000"/>
                <a:tint val="94000"/>
              </a:schemeClr>
            </a:gs>
            <a:gs pos="50000">
              <a:schemeClr val="accent4">
                <a:hueOff val="-9331458"/>
                <a:satOff val="4383"/>
                <a:lumOff val="1633"/>
                <a:alphaOff val="0"/>
                <a:satMod val="110000"/>
                <a:lumMod val="100000"/>
                <a:shade val="100000"/>
              </a:schemeClr>
            </a:gs>
            <a:gs pos="100000">
              <a:schemeClr val="accent4">
                <a:hueOff val="-9331458"/>
                <a:satOff val="4383"/>
                <a:lumOff val="163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2275" tIns="0" rIns="112275" bIns="0" numCol="1" spcCol="1270" anchor="ctr" anchorCtr="0">
          <a:noAutofit/>
        </a:bodyPr>
        <a:lstStyle/>
        <a:p>
          <a:pPr marL="0" lvl="0" indent="0" algn="l" defTabSz="444500">
            <a:lnSpc>
              <a:spcPct val="90000"/>
            </a:lnSpc>
            <a:spcBef>
              <a:spcPct val="0"/>
            </a:spcBef>
            <a:spcAft>
              <a:spcPct val="35000"/>
            </a:spcAft>
            <a:buNone/>
          </a:pPr>
          <a:r>
            <a:rPr lang="es-ES_tradnl" sz="1000" b="1" kern="1200" dirty="0">
              <a:latin typeface="Segoe UI" panose="020B0502040204020203" pitchFamily="34" charset="0"/>
              <a:cs typeface="Segoe UI" panose="020B0502040204020203" pitchFamily="34" charset="0"/>
            </a:rPr>
            <a:t>Coherencia entre los objetivos de la propuesta, los Recursos y Materiales propuestos.</a:t>
          </a:r>
        </a:p>
      </dsp:txBody>
      <dsp:txXfrm>
        <a:off x="236670" y="3881322"/>
        <a:ext cx="3667583" cy="452844"/>
      </dsp:txXfrm>
    </dsp:sp>
    <dsp:sp modelId="{3D1DB18F-7E55-4842-ADAC-466269AD7ED2}">
      <dsp:nvSpPr>
        <dsp:cNvPr id="0" name=""/>
        <dsp:cNvSpPr/>
      </dsp:nvSpPr>
      <dsp:spPr>
        <a:xfrm>
          <a:off x="0" y="4878864"/>
          <a:ext cx="4243446" cy="1124550"/>
        </a:xfrm>
        <a:prstGeom prst="rect">
          <a:avLst/>
        </a:prstGeom>
        <a:solidFill>
          <a:schemeClr val="lt1">
            <a:alpha val="90000"/>
            <a:hueOff val="0"/>
            <a:satOff val="0"/>
            <a:lumOff val="0"/>
            <a:alphaOff val="0"/>
          </a:schemeClr>
        </a:solidFill>
        <a:ln w="6350" cap="flat" cmpd="sng" algn="ctr">
          <a:solidFill>
            <a:schemeClr val="accent4">
              <a:hueOff val="-11197749"/>
              <a:satOff val="5260"/>
              <a:lumOff val="195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9339" tIns="354076" rIns="329339" bIns="71120" numCol="1" spcCol="1270" anchor="t" anchorCtr="0">
          <a:noAutofit/>
        </a:bodyPr>
        <a:lstStyle/>
        <a:p>
          <a:pPr marL="57150" lvl="1" indent="-57150" algn="l" defTabSz="444500">
            <a:lnSpc>
              <a:spcPct val="90000"/>
            </a:lnSpc>
            <a:spcBef>
              <a:spcPct val="0"/>
            </a:spcBef>
            <a:spcAft>
              <a:spcPct val="15000"/>
            </a:spcAft>
            <a:buChar char="•"/>
          </a:pPr>
          <a:r>
            <a:rPr lang="es-PA" sz="1000" kern="1200" dirty="0">
              <a:latin typeface="Segoe UI" panose="020B0502040204020203" pitchFamily="34" charset="0"/>
              <a:ea typeface="Calibri" panose="020F0502020204030204" pitchFamily="34" charset="0"/>
              <a:cs typeface="Segoe UI" panose="020B0502040204020203" pitchFamily="34" charset="0"/>
            </a:rPr>
            <a:t>Impacto ambiental negativo</a:t>
          </a:r>
          <a:endParaRPr lang="es-ES_tradnl" sz="1000" kern="1200" dirty="0">
            <a:latin typeface="Segoe UI" panose="020B0502040204020203" pitchFamily="34" charset="0"/>
            <a:ea typeface="Calibri" panose="020F0502020204030204" pitchFamily="34" charset="0"/>
            <a:cs typeface="Segoe UI" panose="020B0502040204020203" pitchFamily="34" charset="0"/>
          </a:endParaRPr>
        </a:p>
        <a:p>
          <a:pPr marL="57150" lvl="1" indent="-57150" algn="l" defTabSz="444500">
            <a:lnSpc>
              <a:spcPct val="90000"/>
            </a:lnSpc>
            <a:spcBef>
              <a:spcPct val="0"/>
            </a:spcBef>
            <a:spcAft>
              <a:spcPct val="15000"/>
            </a:spcAft>
            <a:buChar char="•"/>
          </a:pPr>
          <a:r>
            <a:rPr lang="es-PA" sz="1000" kern="1200" dirty="0">
              <a:latin typeface="Segoe UI" panose="020B0502040204020203" pitchFamily="34" charset="0"/>
              <a:ea typeface="Calibri" panose="020F0502020204030204" pitchFamily="34" charset="0"/>
              <a:cs typeface="Segoe UI" panose="020B0502040204020203" pitchFamily="34" charset="0"/>
            </a:rPr>
            <a:t>Conflicto con principios éticos y/o Bioéticos</a:t>
          </a:r>
        </a:p>
        <a:p>
          <a:pPr marL="57150" lvl="1" indent="-57150" algn="l" defTabSz="444500">
            <a:lnSpc>
              <a:spcPct val="90000"/>
            </a:lnSpc>
            <a:spcBef>
              <a:spcPct val="0"/>
            </a:spcBef>
            <a:spcAft>
              <a:spcPct val="15000"/>
            </a:spcAft>
            <a:buChar char="•"/>
          </a:pPr>
          <a:r>
            <a:rPr lang="es-PA" sz="1000" kern="1200" dirty="0">
              <a:latin typeface="Segoe UI" panose="020B0502040204020203" pitchFamily="34" charset="0"/>
              <a:ea typeface="Calibri" panose="020F0502020204030204" pitchFamily="34" charset="0"/>
              <a:cs typeface="Segoe UI" panose="020B0502040204020203" pitchFamily="34" charset="0"/>
            </a:rPr>
            <a:t>Apropiación indebida del trabajo ajeno</a:t>
          </a:r>
        </a:p>
        <a:p>
          <a:pPr marL="57150" lvl="1" indent="-57150" algn="l" defTabSz="444500">
            <a:lnSpc>
              <a:spcPct val="90000"/>
            </a:lnSpc>
            <a:spcBef>
              <a:spcPct val="0"/>
            </a:spcBef>
            <a:spcAft>
              <a:spcPct val="15000"/>
            </a:spcAft>
            <a:buChar char="•"/>
          </a:pPr>
          <a:r>
            <a:rPr lang="es-PA" sz="1000" kern="1200" dirty="0">
              <a:latin typeface="Segoe UI" panose="020B0502040204020203" pitchFamily="34" charset="0"/>
              <a:ea typeface="Calibri" panose="020F0502020204030204" pitchFamily="34" charset="0"/>
              <a:cs typeface="Segoe UI" panose="020B0502040204020203" pitchFamily="34" charset="0"/>
            </a:rPr>
            <a:t>Acciones ilegales impropias</a:t>
          </a:r>
        </a:p>
      </dsp:txBody>
      <dsp:txXfrm>
        <a:off x="0" y="4878864"/>
        <a:ext cx="4243446" cy="1124550"/>
      </dsp:txXfrm>
    </dsp:sp>
    <dsp:sp modelId="{5E49A6E9-E5B6-406E-88EB-FF1A74E7E286}">
      <dsp:nvSpPr>
        <dsp:cNvPr id="0" name=""/>
        <dsp:cNvSpPr/>
      </dsp:nvSpPr>
      <dsp:spPr>
        <a:xfrm>
          <a:off x="212172" y="4627944"/>
          <a:ext cx="3716579" cy="501840"/>
        </a:xfrm>
        <a:prstGeom prst="roundRect">
          <a:avLst/>
        </a:prstGeom>
        <a:gradFill rotWithShape="0">
          <a:gsLst>
            <a:gs pos="0">
              <a:schemeClr val="accent4">
                <a:hueOff val="-11197749"/>
                <a:satOff val="5260"/>
                <a:lumOff val="1959"/>
                <a:alphaOff val="0"/>
                <a:satMod val="103000"/>
                <a:lumMod val="102000"/>
                <a:tint val="94000"/>
              </a:schemeClr>
            </a:gs>
            <a:gs pos="50000">
              <a:schemeClr val="accent4">
                <a:hueOff val="-11197749"/>
                <a:satOff val="5260"/>
                <a:lumOff val="1959"/>
                <a:alphaOff val="0"/>
                <a:satMod val="110000"/>
                <a:lumMod val="100000"/>
                <a:shade val="100000"/>
              </a:schemeClr>
            </a:gs>
            <a:gs pos="100000">
              <a:schemeClr val="accent4">
                <a:hueOff val="-11197749"/>
                <a:satOff val="5260"/>
                <a:lumOff val="19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2275" tIns="0" rIns="112275" bIns="0" numCol="1" spcCol="1270" anchor="ctr" anchorCtr="0">
          <a:noAutofit/>
        </a:bodyPr>
        <a:lstStyle/>
        <a:p>
          <a:pPr marL="0" lvl="0" indent="0" algn="l" defTabSz="444500">
            <a:lnSpc>
              <a:spcPct val="90000"/>
            </a:lnSpc>
            <a:spcBef>
              <a:spcPct val="0"/>
            </a:spcBef>
            <a:spcAft>
              <a:spcPct val="35000"/>
            </a:spcAft>
            <a:buNone/>
          </a:pPr>
          <a:r>
            <a:rPr lang="es-ES_tradnl" sz="1000" b="1" kern="1200" dirty="0">
              <a:latin typeface="Segoe UI" panose="020B0502040204020203" pitchFamily="34" charset="0"/>
              <a:ea typeface="Calibri" panose="020F0502020204030204" pitchFamily="34" charset="0"/>
              <a:cs typeface="Segoe UI" panose="020B0502040204020203" pitchFamily="34" charset="0"/>
            </a:rPr>
            <a:t>Factores de riesgo de la propuesta:</a:t>
          </a:r>
        </a:p>
      </dsp:txBody>
      <dsp:txXfrm>
        <a:off x="236670" y="4652442"/>
        <a:ext cx="3667583" cy="4528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190E3-DFEC-44E3-ABE9-A40FD95D9DB9}">
      <dsp:nvSpPr>
        <dsp:cNvPr id="0" name=""/>
        <dsp:cNvSpPr/>
      </dsp:nvSpPr>
      <dsp:spPr>
        <a:xfrm>
          <a:off x="187651" y="156400"/>
          <a:ext cx="11316351" cy="2114650"/>
        </a:xfrm>
        <a:prstGeom prst="roundRect">
          <a:avLst>
            <a:gd name="adj" fmla="val 10000"/>
          </a:avLst>
        </a:prstGeom>
        <a:solidFill>
          <a:schemeClr val="accent4">
            <a:tint val="40000"/>
            <a:alpha val="90000"/>
            <a:hueOff val="0"/>
            <a:satOff val="0"/>
            <a:lumOff val="0"/>
            <a:alphaOff val="0"/>
          </a:schemeClr>
        </a:solidFill>
        <a:ln w="6350" cap="flat" cmpd="sng" algn="ctr">
          <a:no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B17304D-2C15-4FE2-8259-B4EF29B5C86A}">
      <dsp:nvSpPr>
        <dsp:cNvPr id="0" name=""/>
        <dsp:cNvSpPr/>
      </dsp:nvSpPr>
      <dsp:spPr>
        <a:xfrm>
          <a:off x="1219763" y="1114639"/>
          <a:ext cx="844419" cy="444819"/>
        </a:xfrm>
        <a:prstGeom prst="roundRect">
          <a:avLst>
            <a:gd name="adj" fmla="val 10000"/>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5514703-AB70-439A-856C-A657EAC282C2}">
      <dsp:nvSpPr>
        <dsp:cNvPr id="0" name=""/>
        <dsp:cNvSpPr/>
      </dsp:nvSpPr>
      <dsp:spPr>
        <a:xfrm rot="10800000">
          <a:off x="326702" y="2277705"/>
          <a:ext cx="2601699" cy="3012545"/>
        </a:xfrm>
        <a:prstGeom prst="round2SameRect">
          <a:avLst>
            <a:gd name="adj1" fmla="val 10500"/>
            <a:gd name="adj2" fmla="val 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s-MX" sz="1600" b="1" kern="1200" dirty="0">
              <a:latin typeface="Segoe UI" panose="020B0502040204020203" pitchFamily="34" charset="0"/>
              <a:cs typeface="Segoe UI" panose="020B0502040204020203" pitchFamily="34" charset="0"/>
            </a:rPr>
            <a:t>ETAPA 1</a:t>
          </a:r>
          <a:endParaRPr lang="es-PA" sz="1600" b="1" kern="1200" dirty="0">
            <a:latin typeface="Segoe UI" panose="020B0502040204020203" pitchFamily="34" charset="0"/>
            <a:cs typeface="Segoe UI" panose="020B0502040204020203" pitchFamily="34" charset="0"/>
          </a:endParaRPr>
        </a:p>
        <a:p>
          <a:pPr marL="0" lvl="0" indent="0" algn="l" defTabSz="711200">
            <a:lnSpc>
              <a:spcPct val="90000"/>
            </a:lnSpc>
            <a:spcBef>
              <a:spcPct val="0"/>
            </a:spcBef>
            <a:spcAft>
              <a:spcPct val="35000"/>
            </a:spcAft>
            <a:buNone/>
          </a:pPr>
          <a:r>
            <a:rPr lang="es-PA" sz="1600" b="0" kern="1200" dirty="0">
              <a:latin typeface="Segoe UI" panose="020B0502040204020203" pitchFamily="34" charset="0"/>
              <a:cs typeface="Segoe UI" panose="020B0502040204020203" pitchFamily="34" charset="0"/>
            </a:rPr>
            <a:t>Anuncio de la Convocatoria</a:t>
          </a:r>
        </a:p>
        <a:p>
          <a:pPr marL="0" lvl="0" indent="0" algn="l" defTabSz="711200">
            <a:lnSpc>
              <a:spcPct val="90000"/>
            </a:lnSpc>
            <a:spcBef>
              <a:spcPct val="0"/>
            </a:spcBef>
            <a:spcAft>
              <a:spcPct val="35000"/>
            </a:spcAft>
            <a:buNone/>
          </a:pPr>
          <a:endParaRPr lang="es-ES_tradnl" sz="1600" kern="1200" dirty="0">
            <a:latin typeface="Segoe UI" panose="020B0502040204020203" pitchFamily="34" charset="0"/>
            <a:cs typeface="Segoe UI" panose="020B0502040204020203" pitchFamily="34" charset="0"/>
          </a:endParaRPr>
        </a:p>
        <a:p>
          <a:pPr marL="171450" lvl="1" indent="-171450" algn="l" defTabSz="711200">
            <a:lnSpc>
              <a:spcPct val="90000"/>
            </a:lnSpc>
            <a:spcBef>
              <a:spcPct val="0"/>
            </a:spcBef>
            <a:spcAft>
              <a:spcPct val="15000"/>
            </a:spcAft>
            <a:buChar char="•"/>
          </a:pPr>
          <a:r>
            <a:rPr lang="es-PA" sz="1600" b="0" u="none" kern="1200" dirty="0">
              <a:latin typeface="Segoe UI" panose="020B0502040204020203" pitchFamily="34" charset="0"/>
              <a:cs typeface="Segoe UI" panose="020B0502040204020203" pitchFamily="34" charset="0"/>
            </a:rPr>
            <a:t>23 de julio de 2024</a:t>
          </a:r>
          <a:r>
            <a:rPr lang="es-PA" sz="1600" kern="1200" dirty="0">
              <a:latin typeface="Segoe UI" panose="020B0502040204020203" pitchFamily="34" charset="0"/>
              <a:cs typeface="Segoe UI" panose="020B0502040204020203" pitchFamily="34" charset="0"/>
            </a:rPr>
            <a:t> </a:t>
          </a:r>
          <a:endParaRPr lang="es-PA" sz="1600" b="0" u="none" kern="1200" dirty="0">
            <a:latin typeface="Segoe UI" panose="020B0502040204020203" pitchFamily="34" charset="0"/>
            <a:cs typeface="Segoe UI" panose="020B0502040204020203" pitchFamily="34" charset="0"/>
          </a:endParaRPr>
        </a:p>
      </dsp:txBody>
      <dsp:txXfrm rot="10800000">
        <a:off x="406713" y="2277705"/>
        <a:ext cx="2441677" cy="2932534"/>
      </dsp:txXfrm>
    </dsp:sp>
    <dsp:sp modelId="{C207F2E3-9169-44B9-AC20-D794F44BF2F3}">
      <dsp:nvSpPr>
        <dsp:cNvPr id="0" name=""/>
        <dsp:cNvSpPr/>
      </dsp:nvSpPr>
      <dsp:spPr>
        <a:xfrm>
          <a:off x="3276939" y="328306"/>
          <a:ext cx="2594986" cy="1780131"/>
        </a:xfrm>
        <a:prstGeom prst="roundRect">
          <a:avLst>
            <a:gd name="adj" fmla="val 10000"/>
          </a:avLst>
        </a:prstGeom>
        <a:blipFill rotWithShape="1">
          <a:blip xmlns:r="http://schemas.openxmlformats.org/officeDocument/2006/relationships" r:embed="rId1"/>
          <a:srcRect/>
          <a:stretch>
            <a:fillRect l="-23000" r="-23000"/>
          </a:stretch>
        </a:blipFill>
        <a:ln>
          <a:noFill/>
        </a:ln>
        <a:effectLst/>
        <a:scene3d>
          <a:camera prst="orthographicFront"/>
          <a:lightRig rig="flat" dir="t"/>
        </a:scene3d>
        <a:sp3d z="127000" prstMaterial="plastic">
          <a:bevelT w="133350" h="107950"/>
          <a:bevelB w="88900" h="31750" prst="angle"/>
        </a:sp3d>
      </dsp:spPr>
      <dsp:style>
        <a:lnRef idx="0">
          <a:scrgbClr r="0" g="0" b="0"/>
        </a:lnRef>
        <a:fillRef idx="3">
          <a:scrgbClr r="0" g="0" b="0"/>
        </a:fillRef>
        <a:effectRef idx="2">
          <a:scrgbClr r="0" g="0" b="0"/>
        </a:effectRef>
        <a:fontRef idx="minor"/>
      </dsp:style>
    </dsp:sp>
    <dsp:sp modelId="{1284531D-1094-4FBD-821F-89BCA33EA682}">
      <dsp:nvSpPr>
        <dsp:cNvPr id="0" name=""/>
        <dsp:cNvSpPr/>
      </dsp:nvSpPr>
      <dsp:spPr>
        <a:xfrm rot="10800000">
          <a:off x="3218218" y="2302338"/>
          <a:ext cx="2743092" cy="2966885"/>
        </a:xfrm>
        <a:prstGeom prst="round2SameRect">
          <a:avLst>
            <a:gd name="adj1" fmla="val 10500"/>
            <a:gd name="adj2" fmla="val 0"/>
          </a:avLst>
        </a:prstGeom>
        <a:gradFill rotWithShape="0">
          <a:gsLst>
            <a:gs pos="0">
              <a:schemeClr val="accent4">
                <a:hueOff val="-3732583"/>
                <a:satOff val="1753"/>
                <a:lumOff val="653"/>
                <a:alphaOff val="0"/>
                <a:satMod val="103000"/>
                <a:lumMod val="102000"/>
                <a:tint val="94000"/>
              </a:schemeClr>
            </a:gs>
            <a:gs pos="50000">
              <a:schemeClr val="accent4">
                <a:hueOff val="-3732583"/>
                <a:satOff val="1753"/>
                <a:lumOff val="653"/>
                <a:alphaOff val="0"/>
                <a:satMod val="110000"/>
                <a:lumMod val="100000"/>
                <a:shade val="100000"/>
              </a:schemeClr>
            </a:gs>
            <a:gs pos="100000">
              <a:schemeClr val="accent4">
                <a:hueOff val="-3732583"/>
                <a:satOff val="1753"/>
                <a:lumOff val="6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s-PA" sz="1600" b="1" kern="1200" dirty="0">
              <a:latin typeface="Segoe UI" panose="020B0502040204020203" pitchFamily="34" charset="0"/>
              <a:cs typeface="Segoe UI" panose="020B0502040204020203" pitchFamily="34" charset="0"/>
            </a:rPr>
            <a:t>Etapa 2</a:t>
          </a:r>
        </a:p>
        <a:p>
          <a:pPr marL="0" lvl="0" indent="0" algn="l" defTabSz="711200">
            <a:lnSpc>
              <a:spcPct val="90000"/>
            </a:lnSpc>
            <a:spcBef>
              <a:spcPct val="0"/>
            </a:spcBef>
            <a:spcAft>
              <a:spcPct val="35000"/>
            </a:spcAft>
            <a:buNone/>
          </a:pPr>
          <a:r>
            <a:rPr lang="es-PA" sz="1400" kern="1200" dirty="0">
              <a:latin typeface="Segoe UI" panose="020B0502040204020203" pitchFamily="34" charset="0"/>
              <a:cs typeface="Segoe UI" panose="020B0502040204020203" pitchFamily="34" charset="0"/>
            </a:rPr>
            <a:t>Asistencia técnica al postulante (Clínicas presenciales)</a:t>
          </a:r>
        </a:p>
        <a:p>
          <a:pPr marL="171450" lvl="1" indent="-171450" algn="l" defTabSz="711200">
            <a:lnSpc>
              <a:spcPct val="90000"/>
            </a:lnSpc>
            <a:spcBef>
              <a:spcPct val="0"/>
            </a:spcBef>
            <a:spcAft>
              <a:spcPct val="15000"/>
            </a:spcAft>
            <a:buFont typeface="Arial" panose="020B0604020202020204" pitchFamily="34" charset="0"/>
            <a:buChar char="•"/>
          </a:pPr>
          <a:r>
            <a:rPr lang="es-PA" sz="1600" b="1" kern="1200" dirty="0">
              <a:latin typeface="Segoe UI" panose="020B0502040204020203" pitchFamily="34" charset="0"/>
              <a:cs typeface="Segoe UI" panose="020B0502040204020203" pitchFamily="34" charset="0"/>
            </a:rPr>
            <a:t>29 de julio 2024 </a:t>
          </a:r>
          <a:r>
            <a:rPr lang="es-PA" sz="1600" b="0" kern="1200" dirty="0">
              <a:latin typeface="Segoe UI" panose="020B0502040204020203" pitchFamily="34" charset="0"/>
              <a:cs typeface="Segoe UI" panose="020B0502040204020203" pitchFamily="34" charset="0"/>
            </a:rPr>
            <a:t>Región Occidental</a:t>
          </a:r>
        </a:p>
        <a:p>
          <a:pPr marL="171450" lvl="1" indent="-171450" algn="l" defTabSz="711200">
            <a:lnSpc>
              <a:spcPct val="90000"/>
            </a:lnSpc>
            <a:spcBef>
              <a:spcPct val="0"/>
            </a:spcBef>
            <a:spcAft>
              <a:spcPct val="15000"/>
            </a:spcAft>
            <a:buChar char="•"/>
          </a:pPr>
          <a:r>
            <a:rPr lang="es-PA" sz="1600" b="1" kern="1200" dirty="0">
              <a:latin typeface="Segoe UI" panose="020B0502040204020203" pitchFamily="34" charset="0"/>
              <a:cs typeface="Segoe UI" panose="020B0502040204020203" pitchFamily="34" charset="0"/>
            </a:rPr>
            <a:t>30 Y 31 de julio 2024          </a:t>
          </a:r>
          <a:r>
            <a:rPr lang="es-PA" sz="1600" b="0" kern="1200" dirty="0">
              <a:latin typeface="Segoe UI" panose="020B0502040204020203" pitchFamily="34" charset="0"/>
              <a:cs typeface="Segoe UI" panose="020B0502040204020203" pitchFamily="34" charset="0"/>
            </a:rPr>
            <a:t>Región Central</a:t>
          </a:r>
        </a:p>
        <a:p>
          <a:pPr marL="171450" lvl="1" indent="-171450" algn="l" defTabSz="711200">
            <a:lnSpc>
              <a:spcPct val="90000"/>
            </a:lnSpc>
            <a:spcBef>
              <a:spcPct val="0"/>
            </a:spcBef>
            <a:spcAft>
              <a:spcPct val="15000"/>
            </a:spcAft>
            <a:buChar char="•"/>
          </a:pPr>
          <a:r>
            <a:rPr lang="es-PA" sz="1600" b="1" kern="1200" dirty="0">
              <a:latin typeface="Segoe UI" panose="020B0502040204020203" pitchFamily="34" charset="0"/>
              <a:cs typeface="Segoe UI" panose="020B0502040204020203" pitchFamily="34" charset="0"/>
            </a:rPr>
            <a:t>02 de agosto 2024     </a:t>
          </a:r>
          <a:r>
            <a:rPr lang="es-PA" sz="1600" b="0" kern="1200" dirty="0">
              <a:latin typeface="Segoe UI" panose="020B0502040204020203" pitchFamily="34" charset="0"/>
              <a:cs typeface="Segoe UI" panose="020B0502040204020203" pitchFamily="34" charset="0"/>
            </a:rPr>
            <a:t>Región Oriental</a:t>
          </a:r>
        </a:p>
      </dsp:txBody>
      <dsp:txXfrm rot="10800000">
        <a:off x="3302578" y="2302338"/>
        <a:ext cx="2574372" cy="2882525"/>
      </dsp:txXfrm>
    </dsp:sp>
    <dsp:sp modelId="{297895E9-7395-4268-8BDD-7CB7DA142B4B}">
      <dsp:nvSpPr>
        <dsp:cNvPr id="0" name=""/>
        <dsp:cNvSpPr/>
      </dsp:nvSpPr>
      <dsp:spPr>
        <a:xfrm>
          <a:off x="6284765" y="333522"/>
          <a:ext cx="2302099" cy="1780131"/>
        </a:xfrm>
        <a:prstGeom prst="roundRect">
          <a:avLst>
            <a:gd name="adj" fmla="val 10000"/>
          </a:avLst>
        </a:prstGeom>
        <a:blipFill rotWithShape="1">
          <a:blip xmlns:r="http://schemas.openxmlformats.org/officeDocument/2006/relationships" r:embed="rId2"/>
          <a:srcRect/>
          <a:stretch>
            <a:fillRect l="-18000" r="-18000"/>
          </a:stretch>
        </a:blipFill>
        <a:ln>
          <a:noFill/>
        </a:ln>
        <a:effectLst/>
        <a:scene3d>
          <a:camera prst="orthographicFront"/>
          <a:lightRig rig="flat" dir="t"/>
        </a:scene3d>
        <a:sp3d z="127000" prstMaterial="plastic">
          <a:bevelT w="152400" h="114300"/>
          <a:bevelB w="88900" h="31750" prst="angle"/>
        </a:sp3d>
      </dsp:spPr>
      <dsp:style>
        <a:lnRef idx="0">
          <a:scrgbClr r="0" g="0" b="0"/>
        </a:lnRef>
        <a:fillRef idx="3">
          <a:scrgbClr r="0" g="0" b="0"/>
        </a:fillRef>
        <a:effectRef idx="2">
          <a:scrgbClr r="0" g="0" b="0"/>
        </a:effectRef>
        <a:fontRef idx="minor"/>
      </dsp:style>
    </dsp:sp>
    <dsp:sp modelId="{B88878F3-D845-4320-AE9F-C57CB459798B}">
      <dsp:nvSpPr>
        <dsp:cNvPr id="0" name=""/>
        <dsp:cNvSpPr/>
      </dsp:nvSpPr>
      <dsp:spPr>
        <a:xfrm rot="10800000">
          <a:off x="6251381" y="2302338"/>
          <a:ext cx="2451963" cy="2966885"/>
        </a:xfrm>
        <a:prstGeom prst="round2SameRect">
          <a:avLst>
            <a:gd name="adj1" fmla="val 10500"/>
            <a:gd name="adj2" fmla="val 0"/>
          </a:avLst>
        </a:prstGeom>
        <a:gradFill rotWithShape="0">
          <a:gsLst>
            <a:gs pos="0">
              <a:schemeClr val="accent4">
                <a:hueOff val="-7465166"/>
                <a:satOff val="3507"/>
                <a:lumOff val="1306"/>
                <a:alphaOff val="0"/>
                <a:satMod val="103000"/>
                <a:lumMod val="102000"/>
                <a:tint val="94000"/>
              </a:schemeClr>
            </a:gs>
            <a:gs pos="50000">
              <a:schemeClr val="accent4">
                <a:hueOff val="-7465166"/>
                <a:satOff val="3507"/>
                <a:lumOff val="1306"/>
                <a:alphaOff val="0"/>
                <a:satMod val="110000"/>
                <a:lumMod val="100000"/>
                <a:shade val="100000"/>
              </a:schemeClr>
            </a:gs>
            <a:gs pos="100000">
              <a:schemeClr val="accent4">
                <a:hueOff val="-7465166"/>
                <a:satOff val="3507"/>
                <a:lumOff val="13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s-MX" sz="1600" b="0" kern="1200" dirty="0">
              <a:latin typeface="Segoe UI" panose="020B0502040204020203" pitchFamily="34" charset="0"/>
              <a:cs typeface="Segoe UI" panose="020B0502040204020203" pitchFamily="34" charset="0"/>
            </a:rPr>
            <a:t>Clínicas Virtuales</a:t>
          </a:r>
          <a:endParaRPr lang="es-PA" sz="1600" b="0" kern="1200" dirty="0">
            <a:latin typeface="Segoe UI" panose="020B0502040204020203" pitchFamily="34" charset="0"/>
            <a:cs typeface="Segoe UI" panose="020B0502040204020203" pitchFamily="34" charset="0"/>
          </a:endParaRPr>
        </a:p>
        <a:p>
          <a:pPr marL="171450" lvl="1" indent="-171450" algn="l" defTabSz="711200">
            <a:lnSpc>
              <a:spcPct val="90000"/>
            </a:lnSpc>
            <a:spcBef>
              <a:spcPct val="0"/>
            </a:spcBef>
            <a:spcAft>
              <a:spcPct val="15000"/>
            </a:spcAft>
            <a:buChar char="•"/>
          </a:pPr>
          <a:r>
            <a:rPr lang="es-PA" sz="1600" b="1" kern="1200" dirty="0">
              <a:latin typeface="Segoe UI" panose="020B0502040204020203" pitchFamily="34" charset="0"/>
              <a:cs typeface="Segoe UI" panose="020B0502040204020203" pitchFamily="34" charset="0"/>
            </a:rPr>
            <a:t>09 de agosto de 2024</a:t>
          </a:r>
          <a:endParaRPr lang="es-PA" sz="1600" b="0" kern="1200" dirty="0">
            <a:latin typeface="Segoe UI" panose="020B0502040204020203" pitchFamily="34" charset="0"/>
            <a:cs typeface="Segoe UI" panose="020B0502040204020203" pitchFamily="34" charset="0"/>
          </a:endParaRPr>
        </a:p>
        <a:p>
          <a:pPr marL="171450" lvl="1" indent="-171450" algn="l" defTabSz="711200">
            <a:lnSpc>
              <a:spcPct val="90000"/>
            </a:lnSpc>
            <a:spcBef>
              <a:spcPct val="0"/>
            </a:spcBef>
            <a:spcAft>
              <a:spcPct val="15000"/>
            </a:spcAft>
            <a:buChar char="•"/>
          </a:pPr>
          <a:r>
            <a:rPr lang="es-PA" sz="1600" b="1" kern="1200" dirty="0">
              <a:latin typeface="Segoe UI" panose="020B0502040204020203" pitchFamily="34" charset="0"/>
              <a:cs typeface="Segoe UI" panose="020B0502040204020203" pitchFamily="34" charset="0"/>
            </a:rPr>
            <a:t>16 de agosto de 2024             </a:t>
          </a:r>
          <a:endParaRPr lang="es-PA" sz="1600" b="0" kern="1200" dirty="0">
            <a:latin typeface="Segoe UI" panose="020B0502040204020203" pitchFamily="34" charset="0"/>
            <a:cs typeface="Segoe UI" panose="020B0502040204020203" pitchFamily="34" charset="0"/>
          </a:endParaRPr>
        </a:p>
      </dsp:txBody>
      <dsp:txXfrm rot="10800000">
        <a:off x="6326787" y="2302338"/>
        <a:ext cx="2301151" cy="2891479"/>
      </dsp:txXfrm>
    </dsp:sp>
    <dsp:sp modelId="{35409CF4-F769-4715-99F2-0C27A5AD1976}">
      <dsp:nvSpPr>
        <dsp:cNvPr id="0" name=""/>
        <dsp:cNvSpPr/>
      </dsp:nvSpPr>
      <dsp:spPr>
        <a:xfrm>
          <a:off x="9057293" y="323241"/>
          <a:ext cx="2251446" cy="1800656"/>
        </a:xfrm>
        <a:prstGeom prst="roundRect">
          <a:avLst>
            <a:gd name="adj" fmla="val 10000"/>
          </a:avLst>
        </a:prstGeom>
        <a:blipFill rotWithShape="1">
          <a:blip xmlns:r="http://schemas.openxmlformats.org/officeDocument/2006/relationships" r:embed="rId3"/>
          <a:srcRect/>
          <a:stretch>
            <a:fillRect t="-2000" b="-2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F24F50D-56FC-43B5-BD7B-5256AB27BED8}">
      <dsp:nvSpPr>
        <dsp:cNvPr id="0" name=""/>
        <dsp:cNvSpPr/>
      </dsp:nvSpPr>
      <dsp:spPr>
        <a:xfrm rot="10800000">
          <a:off x="8924084" y="2302338"/>
          <a:ext cx="2544375" cy="2966885"/>
        </a:xfrm>
        <a:prstGeom prst="round2SameRect">
          <a:avLst>
            <a:gd name="adj1" fmla="val 10500"/>
            <a:gd name="adj2" fmla="val 0"/>
          </a:avLst>
        </a:prstGeom>
        <a:gradFill rotWithShape="0">
          <a:gsLst>
            <a:gs pos="0">
              <a:schemeClr val="accent4">
                <a:hueOff val="-11197749"/>
                <a:satOff val="5260"/>
                <a:lumOff val="1959"/>
                <a:alphaOff val="0"/>
                <a:satMod val="103000"/>
                <a:lumMod val="102000"/>
                <a:tint val="94000"/>
              </a:schemeClr>
            </a:gs>
            <a:gs pos="50000">
              <a:schemeClr val="accent4">
                <a:hueOff val="-11197749"/>
                <a:satOff val="5260"/>
                <a:lumOff val="1959"/>
                <a:alphaOff val="0"/>
                <a:satMod val="110000"/>
                <a:lumMod val="100000"/>
                <a:shade val="100000"/>
              </a:schemeClr>
            </a:gs>
            <a:gs pos="100000">
              <a:schemeClr val="accent4">
                <a:hueOff val="-11197749"/>
                <a:satOff val="5260"/>
                <a:lumOff val="19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s-PA" sz="1600" b="1" kern="1200" dirty="0">
              <a:latin typeface="Segoe UI" panose="020B0502040204020203" pitchFamily="34" charset="0"/>
              <a:cs typeface="Segoe UI" panose="020B0502040204020203" pitchFamily="34" charset="0"/>
            </a:rPr>
            <a:t>Etapa 3</a:t>
          </a:r>
        </a:p>
        <a:p>
          <a:pPr marL="0" lvl="0" indent="0" algn="l" defTabSz="711200">
            <a:lnSpc>
              <a:spcPct val="90000"/>
            </a:lnSpc>
            <a:spcBef>
              <a:spcPct val="0"/>
            </a:spcBef>
            <a:spcAft>
              <a:spcPct val="35000"/>
            </a:spcAft>
            <a:buNone/>
          </a:pPr>
          <a:r>
            <a:rPr lang="es-PA" sz="1600" kern="1200" dirty="0">
              <a:latin typeface="Segoe UI" panose="020B0502040204020203" pitchFamily="34" charset="0"/>
              <a:cs typeface="Segoe UI" panose="020B0502040204020203" pitchFamily="34" charset="0"/>
            </a:rPr>
            <a:t>Presentación y recibo de propuesta</a:t>
          </a:r>
          <a:endParaRPr lang="es-PA" sz="1600" b="0" kern="1200" dirty="0">
            <a:latin typeface="Segoe UI" panose="020B0502040204020203" pitchFamily="34" charset="0"/>
            <a:cs typeface="Segoe UI" panose="020B0502040204020203" pitchFamily="34" charset="0"/>
          </a:endParaRPr>
        </a:p>
        <a:p>
          <a:pPr marL="114300" lvl="1" indent="-114300" algn="l" defTabSz="622300">
            <a:lnSpc>
              <a:spcPct val="90000"/>
            </a:lnSpc>
            <a:spcBef>
              <a:spcPct val="0"/>
            </a:spcBef>
            <a:spcAft>
              <a:spcPct val="15000"/>
            </a:spcAft>
            <a:buChar char="•"/>
          </a:pPr>
          <a:r>
            <a:rPr lang="es-PA" sz="1400" b="0" u="none" kern="1200" dirty="0">
              <a:latin typeface="Segoe UI" panose="020B0502040204020203" pitchFamily="34" charset="0"/>
              <a:cs typeface="Segoe UI" panose="020B0502040204020203" pitchFamily="34" charset="0"/>
            </a:rPr>
            <a:t>26 de septiembre de 2024 hasta la 1:00 p.m. hora exacta</a:t>
          </a:r>
          <a:endParaRPr lang="es-ES_tradnl" sz="1400" b="0" u="none" kern="1200" dirty="0">
            <a:latin typeface="Segoe UI" panose="020B0502040204020203" pitchFamily="34" charset="0"/>
            <a:cs typeface="Segoe UI" panose="020B0502040204020203" pitchFamily="34" charset="0"/>
          </a:endParaRPr>
        </a:p>
      </dsp:txBody>
      <dsp:txXfrm rot="10800000">
        <a:off x="9002332" y="2302338"/>
        <a:ext cx="2387879" cy="2888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F5F80-3251-457D-9F65-DBE780D34A5D}">
      <dsp:nvSpPr>
        <dsp:cNvPr id="0" name=""/>
        <dsp:cNvSpPr/>
      </dsp:nvSpPr>
      <dsp:spPr>
        <a:xfrm>
          <a:off x="8286" y="1093961"/>
          <a:ext cx="2476817" cy="326243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MX" sz="1000" kern="1200" dirty="0"/>
            <a:t>- </a:t>
          </a:r>
          <a:r>
            <a:rPr lang="es-MX" sz="1400" kern="1200" dirty="0"/>
            <a:t>El 28-02-2019 se da inicio al Contrato de Préstamo No. 4689/OC-PN entre la República de Panamá y el Banco Interamericano de Desarrollo (BID), entrando en vigencia el 01-04-2019.                                     </a:t>
          </a:r>
          <a:r>
            <a:rPr lang="es-PA" sz="1400" kern="1200" dirty="0"/>
            <a:t>- La administración de estos fondos quedo bajo la responsabilidad de la Secretaría de Competitividad y Logística (SECLOG) del Ministerio de la Presidencia.</a:t>
          </a:r>
          <a:endParaRPr lang="es-PA" sz="1000" kern="1200" dirty="0"/>
        </a:p>
      </dsp:txBody>
      <dsp:txXfrm>
        <a:off x="80829" y="1166504"/>
        <a:ext cx="2331731" cy="3117346"/>
      </dsp:txXfrm>
    </dsp:sp>
    <dsp:sp modelId="{3ADE6EA1-6148-491C-8C81-9A41AA0440C6}">
      <dsp:nvSpPr>
        <dsp:cNvPr id="0" name=""/>
        <dsp:cNvSpPr/>
      </dsp:nvSpPr>
      <dsp:spPr>
        <a:xfrm>
          <a:off x="2732785" y="2418052"/>
          <a:ext cx="525085" cy="614250"/>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PA" sz="1100" kern="1200"/>
        </a:p>
      </dsp:txBody>
      <dsp:txXfrm>
        <a:off x="2732785" y="2540902"/>
        <a:ext cx="367560" cy="368550"/>
      </dsp:txXfrm>
    </dsp:sp>
    <dsp:sp modelId="{E3E4E99E-B610-454E-83E3-6BA417B17E24}">
      <dsp:nvSpPr>
        <dsp:cNvPr id="0" name=""/>
        <dsp:cNvSpPr/>
      </dsp:nvSpPr>
      <dsp:spPr>
        <a:xfrm>
          <a:off x="3475830" y="1093961"/>
          <a:ext cx="2476817" cy="3262432"/>
        </a:xfrm>
        <a:prstGeom prst="roundRect">
          <a:avLst>
            <a:gd name="adj" fmla="val 1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MX" sz="1400" b="0" i="0" kern="1200" dirty="0">
              <a:effectLst/>
              <a:latin typeface="Open Sans"/>
            </a:rPr>
            <a:t>El 04-08-2021 se refrenda la primera Modificación al Contrato con el fin de </a:t>
          </a:r>
          <a:r>
            <a:rPr lang="es-MX" sz="1400" b="1" i="0" kern="1200" dirty="0">
              <a:effectLst/>
              <a:latin typeface="Open Sans"/>
            </a:rPr>
            <a:t>a)</a:t>
          </a:r>
          <a:r>
            <a:rPr lang="es-MX" sz="1400" b="0" i="0" kern="1200" dirty="0">
              <a:effectLst/>
              <a:latin typeface="Open Sans"/>
            </a:rPr>
            <a:t> Ampliar el alcance regional y sectorial del Componente 1 del Programa a nivel nacional y la inclusión de nuevos sectores. </a:t>
          </a:r>
          <a:r>
            <a:rPr lang="es-MX" sz="1400" b="1" i="0" kern="1200" dirty="0">
              <a:effectLst/>
              <a:latin typeface="Open Sans"/>
            </a:rPr>
            <a:t>b</a:t>
          </a:r>
          <a:r>
            <a:rPr lang="es-MX" sz="1400" b="0" i="0" kern="1200" dirty="0">
              <a:effectLst/>
              <a:latin typeface="Open Sans"/>
            </a:rPr>
            <a:t>) Se crea la Secretaría Estratégica para el Desarrollo y la Competitividad (SEDCO), dentro de la estructura del Ministerio de la Presidencia en reemplazo SECLOG</a:t>
          </a:r>
          <a:endParaRPr lang="es-PA" sz="1400" kern="1200" dirty="0"/>
        </a:p>
      </dsp:txBody>
      <dsp:txXfrm>
        <a:off x="3548373" y="1166504"/>
        <a:ext cx="2331731" cy="3117346"/>
      </dsp:txXfrm>
    </dsp:sp>
    <dsp:sp modelId="{923DC57D-13BF-4128-BFBA-2FCA6AE9F543}">
      <dsp:nvSpPr>
        <dsp:cNvPr id="0" name=""/>
        <dsp:cNvSpPr/>
      </dsp:nvSpPr>
      <dsp:spPr>
        <a:xfrm>
          <a:off x="6200329" y="2418052"/>
          <a:ext cx="525085" cy="614250"/>
        </a:xfrm>
        <a:prstGeom prst="rightArrow">
          <a:avLst>
            <a:gd name="adj1" fmla="val 60000"/>
            <a:gd name="adj2" fmla="val 50000"/>
          </a:avLst>
        </a:prstGeom>
        <a:solidFill>
          <a:schemeClr val="accent2">
            <a:hueOff val="-1455363"/>
            <a:satOff val="-83928"/>
            <a:lumOff val="8628"/>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PA" sz="1100" kern="1200"/>
        </a:p>
      </dsp:txBody>
      <dsp:txXfrm>
        <a:off x="6200329" y="2540902"/>
        <a:ext cx="367560" cy="368550"/>
      </dsp:txXfrm>
    </dsp:sp>
    <dsp:sp modelId="{D27A145E-6A43-4465-9ECE-C3E7FB33867D}">
      <dsp:nvSpPr>
        <dsp:cNvPr id="0" name=""/>
        <dsp:cNvSpPr/>
      </dsp:nvSpPr>
      <dsp:spPr>
        <a:xfrm>
          <a:off x="6943375" y="1093961"/>
          <a:ext cx="2476817" cy="3262432"/>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MX" sz="1400" b="0" i="0" kern="1200" dirty="0">
              <a:effectLst/>
              <a:latin typeface="Open Sans"/>
            </a:rPr>
            <a:t>El 07-10- 2022 se da el refrendo la segunda modificación al Contrato de Préstamo 4689/OC-PN para incorporar al Organismo Ejecutor  adicional a SEDCO, al Instituto Técnico Superior Especializado (ITSE).</a:t>
          </a:r>
          <a:endParaRPr lang="es-PA" sz="1400" kern="1200" dirty="0"/>
        </a:p>
      </dsp:txBody>
      <dsp:txXfrm>
        <a:off x="7015918" y="1166504"/>
        <a:ext cx="2331731" cy="3117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1BFD6-6913-4246-8E43-C9ADF4DCB225}">
      <dsp:nvSpPr>
        <dsp:cNvPr id="0" name=""/>
        <dsp:cNvSpPr/>
      </dsp:nvSpPr>
      <dsp:spPr>
        <a:xfrm>
          <a:off x="1458" y="794858"/>
          <a:ext cx="3908545" cy="522204"/>
        </a:xfrm>
        <a:prstGeom prst="rect">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D3D3E95A-BDC0-4297-A9B7-957A8BE11B8B}">
      <dsp:nvSpPr>
        <dsp:cNvPr id="0" name=""/>
        <dsp:cNvSpPr/>
      </dsp:nvSpPr>
      <dsp:spPr>
        <a:xfrm>
          <a:off x="1458" y="998739"/>
          <a:ext cx="287135" cy="287135"/>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sp>
    <dsp:sp modelId="{C686301F-FBCB-4662-9A03-70EB35A474A9}">
      <dsp:nvSpPr>
        <dsp:cNvPr id="0" name=""/>
        <dsp:cNvSpPr/>
      </dsp:nvSpPr>
      <dsp:spPr>
        <a:xfrm>
          <a:off x="1458" y="0"/>
          <a:ext cx="3908545" cy="82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63500" rIns="95250" bIns="63500" numCol="1" spcCol="1270" anchor="ctr" anchorCtr="0">
          <a:noAutofit/>
        </a:bodyPr>
        <a:lstStyle/>
        <a:p>
          <a:pPr marL="0" lvl="0" indent="0" algn="l" defTabSz="2222500">
            <a:lnSpc>
              <a:spcPct val="90000"/>
            </a:lnSpc>
            <a:spcBef>
              <a:spcPct val="0"/>
            </a:spcBef>
            <a:spcAft>
              <a:spcPct val="35000"/>
            </a:spcAft>
            <a:buNone/>
          </a:pPr>
          <a:endParaRPr lang="es-PA" sz="5000" kern="1200" dirty="0"/>
        </a:p>
      </dsp:txBody>
      <dsp:txXfrm>
        <a:off x="1458" y="0"/>
        <a:ext cx="3908545" cy="826046"/>
      </dsp:txXfrm>
    </dsp:sp>
    <dsp:sp modelId="{07935C27-2D80-4465-AD31-37FAD4D8FBBB}">
      <dsp:nvSpPr>
        <dsp:cNvPr id="0" name=""/>
        <dsp:cNvSpPr/>
      </dsp:nvSpPr>
      <dsp:spPr>
        <a:xfrm>
          <a:off x="11149" y="1033351"/>
          <a:ext cx="287128" cy="287128"/>
        </a:xfrm>
        <a:prstGeom prst="rect">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3AE03805-0579-496C-B665-D0ABB4FA10A9}">
      <dsp:nvSpPr>
        <dsp:cNvPr id="0" name=""/>
        <dsp:cNvSpPr/>
      </dsp:nvSpPr>
      <dsp:spPr>
        <a:xfrm>
          <a:off x="150741" y="2881118"/>
          <a:ext cx="3825491" cy="2825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MX" sz="1600" kern="1200" dirty="0">
              <a:latin typeface="Segoe UI" panose="020B0502040204020203" pitchFamily="34" charset="0"/>
              <a:cs typeface="Segoe UI" panose="020B0502040204020203" pitchFamily="34" charset="0"/>
            </a:rPr>
            <a:t>Dar una respuesta rápida y efectiva para la </a:t>
          </a:r>
          <a:r>
            <a:rPr lang="es-MX" sz="1600" b="1" kern="1200" dirty="0">
              <a:latin typeface="Segoe UI" panose="020B0502040204020203" pitchFamily="34" charset="0"/>
              <a:cs typeface="Segoe UI" panose="020B0502040204020203" pitchFamily="34" charset="0"/>
            </a:rPr>
            <a:t>formación y/o capacitación del Capital Humano</a:t>
          </a:r>
          <a:r>
            <a:rPr lang="es-MX" sz="1600" kern="1200" dirty="0">
              <a:latin typeface="Segoe UI" panose="020B0502040204020203" pitchFamily="34" charset="0"/>
              <a:cs typeface="Segoe UI" panose="020B0502040204020203" pitchFamily="34" charset="0"/>
            </a:rPr>
            <a:t> en las competencias y habilidades requeridas por el sector productivo priorizado para promover su desarrollo y competitividad.</a:t>
          </a:r>
          <a:endParaRPr lang="es-PA" sz="1600" kern="1200" dirty="0"/>
        </a:p>
      </dsp:txBody>
      <dsp:txXfrm>
        <a:off x="150741" y="2881118"/>
        <a:ext cx="3825491" cy="2825032"/>
      </dsp:txXfrm>
    </dsp:sp>
    <dsp:sp modelId="{01D1C6E7-49B0-4570-8568-E613FEC4D217}">
      <dsp:nvSpPr>
        <dsp:cNvPr id="0" name=""/>
        <dsp:cNvSpPr/>
      </dsp:nvSpPr>
      <dsp:spPr>
        <a:xfrm>
          <a:off x="4105431" y="826046"/>
          <a:ext cx="3908545" cy="459828"/>
        </a:xfrm>
        <a:prstGeom prst="rect">
          <a:avLst/>
        </a:prstGeom>
        <a:solidFill>
          <a:schemeClr val="accent4">
            <a:hueOff val="-5598875"/>
            <a:satOff val="2630"/>
            <a:lumOff val="980"/>
            <a:alphaOff val="0"/>
          </a:schemeClr>
        </a:solidFill>
        <a:ln w="6350" cap="flat" cmpd="sng" algn="ctr">
          <a:solidFill>
            <a:schemeClr val="accent4">
              <a:hueOff val="-5598875"/>
              <a:satOff val="2630"/>
              <a:lumOff val="98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CFD61F30-1949-4755-B66E-301A202A00FF}">
      <dsp:nvSpPr>
        <dsp:cNvPr id="0" name=""/>
        <dsp:cNvSpPr/>
      </dsp:nvSpPr>
      <dsp:spPr>
        <a:xfrm>
          <a:off x="4105431" y="998739"/>
          <a:ext cx="287135" cy="287135"/>
        </a:xfrm>
        <a:prstGeom prst="rect">
          <a:avLst/>
        </a:prstGeom>
        <a:solidFill>
          <a:schemeClr val="lt1">
            <a:alpha val="90000"/>
            <a:hueOff val="0"/>
            <a:satOff val="0"/>
            <a:lumOff val="0"/>
            <a:alphaOff val="0"/>
          </a:schemeClr>
        </a:solidFill>
        <a:ln w="6350" cap="flat" cmpd="sng" algn="ctr">
          <a:solidFill>
            <a:schemeClr val="accent4">
              <a:hueOff val="-5598875"/>
              <a:satOff val="2630"/>
              <a:lumOff val="980"/>
              <a:alphaOff val="0"/>
            </a:schemeClr>
          </a:solidFill>
          <a:prstDash val="solid"/>
          <a:miter lim="800000"/>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sp>
    <dsp:sp modelId="{639955F1-1B59-41FB-B547-857B27A967EE}">
      <dsp:nvSpPr>
        <dsp:cNvPr id="0" name=""/>
        <dsp:cNvSpPr/>
      </dsp:nvSpPr>
      <dsp:spPr>
        <a:xfrm>
          <a:off x="4105431" y="0"/>
          <a:ext cx="3908545" cy="82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63500" rIns="95250" bIns="63500" numCol="1" spcCol="1270" anchor="ctr" anchorCtr="0">
          <a:noAutofit/>
        </a:bodyPr>
        <a:lstStyle/>
        <a:p>
          <a:pPr marL="0" lvl="0" indent="0" algn="l" defTabSz="2222500">
            <a:lnSpc>
              <a:spcPct val="90000"/>
            </a:lnSpc>
            <a:spcBef>
              <a:spcPct val="0"/>
            </a:spcBef>
            <a:spcAft>
              <a:spcPct val="35000"/>
            </a:spcAft>
            <a:buNone/>
          </a:pPr>
          <a:endParaRPr lang="es-PA" sz="5000" kern="1200" dirty="0"/>
        </a:p>
      </dsp:txBody>
      <dsp:txXfrm>
        <a:off x="4105431" y="0"/>
        <a:ext cx="3908545" cy="826046"/>
      </dsp:txXfrm>
    </dsp:sp>
    <dsp:sp modelId="{C427C697-2FC3-4067-9EEB-4CEFCE4DD950}">
      <dsp:nvSpPr>
        <dsp:cNvPr id="0" name=""/>
        <dsp:cNvSpPr/>
      </dsp:nvSpPr>
      <dsp:spPr>
        <a:xfrm>
          <a:off x="8209404" y="826046"/>
          <a:ext cx="3908545" cy="459828"/>
        </a:xfrm>
        <a:prstGeom prst="rect">
          <a:avLst/>
        </a:prstGeom>
        <a:solidFill>
          <a:schemeClr val="accent4">
            <a:hueOff val="-11197749"/>
            <a:satOff val="5260"/>
            <a:lumOff val="1959"/>
            <a:alphaOff val="0"/>
          </a:schemeClr>
        </a:solidFill>
        <a:ln w="6350" cap="flat" cmpd="sng" algn="ctr">
          <a:solidFill>
            <a:schemeClr val="accent4">
              <a:hueOff val="-11197749"/>
              <a:satOff val="5260"/>
              <a:lumOff val="1959"/>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19942788-C539-49BE-A32A-32057F4397C7}">
      <dsp:nvSpPr>
        <dsp:cNvPr id="0" name=""/>
        <dsp:cNvSpPr/>
      </dsp:nvSpPr>
      <dsp:spPr>
        <a:xfrm>
          <a:off x="8209404" y="998739"/>
          <a:ext cx="287135" cy="287135"/>
        </a:xfrm>
        <a:prstGeom prst="rect">
          <a:avLst/>
        </a:prstGeom>
        <a:solidFill>
          <a:schemeClr val="lt1">
            <a:alpha val="90000"/>
            <a:hueOff val="0"/>
            <a:satOff val="0"/>
            <a:lumOff val="0"/>
            <a:alphaOff val="0"/>
          </a:schemeClr>
        </a:solidFill>
        <a:ln w="6350" cap="flat" cmpd="sng" algn="ctr">
          <a:solidFill>
            <a:schemeClr val="accent4">
              <a:hueOff val="-11197749"/>
              <a:satOff val="5260"/>
              <a:lumOff val="1959"/>
              <a:alphaOff val="0"/>
            </a:schemeClr>
          </a:solidFill>
          <a:prstDash val="solid"/>
          <a:miter lim="800000"/>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sp>
    <dsp:sp modelId="{5072427F-A002-4060-873C-8803933C4E37}">
      <dsp:nvSpPr>
        <dsp:cNvPr id="0" name=""/>
        <dsp:cNvSpPr/>
      </dsp:nvSpPr>
      <dsp:spPr>
        <a:xfrm>
          <a:off x="8209404" y="0"/>
          <a:ext cx="3908545" cy="826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63500" rIns="95250" bIns="63500" numCol="1" spcCol="1270" anchor="ctr" anchorCtr="0">
          <a:noAutofit/>
        </a:bodyPr>
        <a:lstStyle/>
        <a:p>
          <a:pPr marL="0" lvl="0" indent="0" algn="l" defTabSz="2222500">
            <a:lnSpc>
              <a:spcPct val="90000"/>
            </a:lnSpc>
            <a:spcBef>
              <a:spcPct val="0"/>
            </a:spcBef>
            <a:spcAft>
              <a:spcPct val="35000"/>
            </a:spcAft>
            <a:buNone/>
          </a:pPr>
          <a:endParaRPr lang="es-PA" sz="5000" kern="1200" dirty="0"/>
        </a:p>
      </dsp:txBody>
      <dsp:txXfrm>
        <a:off x="8209404" y="0"/>
        <a:ext cx="3908545" cy="826046"/>
      </dsp:txXfrm>
    </dsp:sp>
    <dsp:sp modelId="{5E1D2C29-A77F-46DA-8FA8-A208F65212C7}">
      <dsp:nvSpPr>
        <dsp:cNvPr id="0" name=""/>
        <dsp:cNvSpPr/>
      </dsp:nvSpPr>
      <dsp:spPr>
        <a:xfrm>
          <a:off x="8209404" y="994359"/>
          <a:ext cx="287128" cy="287128"/>
        </a:xfrm>
        <a:prstGeom prst="rect">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1CA7A6C-1CEA-4D60-A6E3-42FE62A3D1A6}">
      <dsp:nvSpPr>
        <dsp:cNvPr id="0" name=""/>
        <dsp:cNvSpPr/>
      </dsp:nvSpPr>
      <dsp:spPr>
        <a:xfrm>
          <a:off x="8265233" y="2222088"/>
          <a:ext cx="3780127" cy="4335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PA" sz="1600" b="1" kern="1200" dirty="0">
              <a:latin typeface="Segoe UI" panose="020B0502040204020203" pitchFamily="34" charset="0"/>
              <a:cs typeface="Segoe UI" panose="020B0502040204020203" pitchFamily="34" charset="0"/>
            </a:rPr>
            <a:t>Occidental </a:t>
          </a:r>
          <a:r>
            <a:rPr lang="es-PA" sz="1600" kern="1200" dirty="0">
              <a:latin typeface="Segoe UI" panose="020B0502040204020203" pitchFamily="34" charset="0"/>
              <a:cs typeface="Segoe UI" panose="020B0502040204020203" pitchFamily="34" charset="0"/>
            </a:rPr>
            <a:t>(provincias de Chiriquí, Bocas del Toro y la Comarca de Ngäbe-Buglé)  </a:t>
          </a:r>
        </a:p>
        <a:p>
          <a:pPr marL="0" lvl="0" indent="0" algn="l" defTabSz="711200">
            <a:lnSpc>
              <a:spcPct val="90000"/>
            </a:lnSpc>
            <a:spcBef>
              <a:spcPct val="0"/>
            </a:spcBef>
            <a:spcAft>
              <a:spcPct val="35000"/>
            </a:spcAft>
            <a:buNone/>
          </a:pPr>
          <a:r>
            <a:rPr lang="es-PA" sz="1600" b="1" kern="1200" dirty="0">
              <a:latin typeface="Segoe UI" panose="020B0502040204020203" pitchFamily="34" charset="0"/>
              <a:cs typeface="Segoe UI" panose="020B0502040204020203" pitchFamily="34" charset="0"/>
            </a:rPr>
            <a:t>Central </a:t>
          </a:r>
          <a:r>
            <a:rPr lang="es-PA" sz="1600" kern="1200" dirty="0">
              <a:latin typeface="Segoe UI" panose="020B0502040204020203" pitchFamily="34" charset="0"/>
              <a:cs typeface="Segoe UI" panose="020B0502040204020203" pitchFamily="34" charset="0"/>
            </a:rPr>
            <a:t>(provincias de Veraguas, Coclé, Los Santos y Herrera), y la</a:t>
          </a:r>
        </a:p>
        <a:p>
          <a:pPr marL="0" lvl="0" indent="0" algn="l" defTabSz="711200">
            <a:lnSpc>
              <a:spcPct val="90000"/>
            </a:lnSpc>
            <a:spcBef>
              <a:spcPct val="0"/>
            </a:spcBef>
            <a:spcAft>
              <a:spcPct val="35000"/>
            </a:spcAft>
            <a:buNone/>
          </a:pPr>
          <a:r>
            <a:rPr lang="es-PA" sz="1600" b="1" kern="1200" dirty="0">
              <a:latin typeface="Segoe UI" panose="020B0502040204020203" pitchFamily="34" charset="0"/>
              <a:cs typeface="Segoe UI" panose="020B0502040204020203" pitchFamily="34" charset="0"/>
            </a:rPr>
            <a:t>Oriental</a:t>
          </a:r>
          <a:r>
            <a:rPr lang="es-PA" sz="1600" kern="1200" dirty="0">
              <a:latin typeface="Segoe UI" panose="020B0502040204020203" pitchFamily="34" charset="0"/>
              <a:cs typeface="Segoe UI" panose="020B0502040204020203" pitchFamily="34" charset="0"/>
            </a:rPr>
            <a:t> (Panamá Oeste, Panamá, Colón, Darién y Comarca Guna Yala).</a:t>
          </a:r>
          <a:endParaRPr lang="es-PA" sz="1600" kern="1200" dirty="0"/>
        </a:p>
      </dsp:txBody>
      <dsp:txXfrm>
        <a:off x="8265233" y="2222088"/>
        <a:ext cx="3780127" cy="43352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DEE60-0E07-47CC-9FCB-7EEC8739DC02}">
      <dsp:nvSpPr>
        <dsp:cNvPr id="0" name=""/>
        <dsp:cNvSpPr/>
      </dsp:nvSpPr>
      <dsp:spPr>
        <a:xfrm>
          <a:off x="0" y="19106"/>
          <a:ext cx="5287638" cy="839109"/>
        </a:xfrm>
        <a:prstGeom prst="round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CL" sz="1500" b="1" kern="1200" dirty="0"/>
            <a:t>Gobernanza: </a:t>
          </a:r>
          <a:r>
            <a:rPr lang="es-CL" sz="1500" kern="1200" dirty="0"/>
            <a:t>Constituirse como mesa sectorial, con el nivel de representación y legitimidad adecuado.</a:t>
          </a:r>
          <a:endParaRPr lang="es-ES_tradnl" sz="1500" kern="1200" dirty="0"/>
        </a:p>
      </dsp:txBody>
      <dsp:txXfrm>
        <a:off x="40962" y="60068"/>
        <a:ext cx="5205714" cy="757185"/>
      </dsp:txXfrm>
    </dsp:sp>
    <dsp:sp modelId="{A6A20FF8-AEFA-4372-9F23-2E7163AA054C}">
      <dsp:nvSpPr>
        <dsp:cNvPr id="0" name=""/>
        <dsp:cNvSpPr/>
      </dsp:nvSpPr>
      <dsp:spPr>
        <a:xfrm>
          <a:off x="0" y="901415"/>
          <a:ext cx="5287638" cy="839109"/>
        </a:xfrm>
        <a:prstGeom prst="roundRect">
          <a:avLst/>
        </a:prstGeom>
        <a:solidFill>
          <a:schemeClr val="accent6">
            <a:shade val="80000"/>
            <a:hueOff val="-189162"/>
            <a:satOff val="334"/>
            <a:lumOff val="10184"/>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CL" sz="1500" b="1" kern="1200" dirty="0"/>
            <a:t>Alcance: </a:t>
          </a:r>
          <a:r>
            <a:rPr lang="es-CL" sz="1500" kern="1200" dirty="0"/>
            <a:t>Establecer el alcance </a:t>
          </a:r>
          <a:r>
            <a:rPr lang="es-CL" sz="1500" kern="1200" dirty="0" err="1"/>
            <a:t>sub-sectorial</a:t>
          </a:r>
          <a:r>
            <a:rPr lang="es-CL" sz="1500" kern="1200" dirty="0"/>
            <a:t> priorizado para el desarrollo de los productos comprometidos.</a:t>
          </a:r>
          <a:endParaRPr lang="es-ES_tradnl" sz="1500" kern="1200" dirty="0"/>
        </a:p>
      </dsp:txBody>
      <dsp:txXfrm>
        <a:off x="40962" y="942377"/>
        <a:ext cx="5205714" cy="757185"/>
      </dsp:txXfrm>
    </dsp:sp>
    <dsp:sp modelId="{57C3C19A-DF44-4C9D-ABFB-D046AD7F0A9A}">
      <dsp:nvSpPr>
        <dsp:cNvPr id="0" name=""/>
        <dsp:cNvSpPr/>
      </dsp:nvSpPr>
      <dsp:spPr>
        <a:xfrm>
          <a:off x="0" y="1783725"/>
          <a:ext cx="5287638" cy="839109"/>
        </a:xfrm>
        <a:prstGeom prst="roundRect">
          <a:avLst/>
        </a:prstGeom>
        <a:solidFill>
          <a:schemeClr val="accent6">
            <a:shade val="80000"/>
            <a:hueOff val="-378323"/>
            <a:satOff val="668"/>
            <a:lumOff val="20368"/>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CL" sz="1500" b="1" kern="1200" dirty="0"/>
            <a:t>Estándares: </a:t>
          </a:r>
          <a:r>
            <a:rPr lang="es-CL" sz="1500" kern="1200" dirty="0"/>
            <a:t>Liderar el desarrollo y validación de sus estándares sectoriales: estándares de competencia, perfiles ocupacionales, planes formativos, instrumentos de evaluación.</a:t>
          </a:r>
          <a:endParaRPr lang="es-ES_tradnl" sz="1500" kern="1200" dirty="0"/>
        </a:p>
      </dsp:txBody>
      <dsp:txXfrm>
        <a:off x="40962" y="1824687"/>
        <a:ext cx="5205714" cy="757185"/>
      </dsp:txXfrm>
    </dsp:sp>
    <dsp:sp modelId="{24E52F43-D6ED-4F3C-8903-0019716F19AF}">
      <dsp:nvSpPr>
        <dsp:cNvPr id="0" name=""/>
        <dsp:cNvSpPr/>
      </dsp:nvSpPr>
      <dsp:spPr>
        <a:xfrm>
          <a:off x="0" y="2666034"/>
          <a:ext cx="5287638" cy="839109"/>
        </a:xfrm>
        <a:prstGeom prst="roundRect">
          <a:avLst/>
        </a:prstGeom>
        <a:solidFill>
          <a:schemeClr val="accent6">
            <a:shade val="80000"/>
            <a:hueOff val="-567485"/>
            <a:satOff val="1002"/>
            <a:lumOff val="30552"/>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CL" sz="1500" b="1" kern="1200"/>
            <a:t>Programa: </a:t>
          </a:r>
          <a:r>
            <a:rPr lang="es-CL" sz="1500" kern="1200"/>
            <a:t>Participar activamente en el desarrollo de los componentes del programa, difundiendo y motivando la participación en su ecosistema sectorial.</a:t>
          </a:r>
          <a:endParaRPr lang="es-ES_tradnl" sz="1500" kern="1200" dirty="0"/>
        </a:p>
      </dsp:txBody>
      <dsp:txXfrm>
        <a:off x="40962" y="2706996"/>
        <a:ext cx="5205714" cy="7571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F7E54-8ED1-4F3F-8839-22A94BAB3473}">
      <dsp:nvSpPr>
        <dsp:cNvPr id="0" name=""/>
        <dsp:cNvSpPr/>
      </dsp:nvSpPr>
      <dsp:spPr>
        <a:xfrm>
          <a:off x="534" y="696317"/>
          <a:ext cx="2084265" cy="1250559"/>
        </a:xfrm>
        <a:prstGeom prst="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a:t>AGROINDUSTRIAS</a:t>
          </a:r>
          <a:endParaRPr lang="es-ES_tradnl" sz="2000" b="1" kern="1200" dirty="0"/>
        </a:p>
      </dsp:txBody>
      <dsp:txXfrm>
        <a:off x="534" y="696317"/>
        <a:ext cx="2084265" cy="1250559"/>
      </dsp:txXfrm>
    </dsp:sp>
    <dsp:sp modelId="{AF879C6A-E4DB-4CBC-A7A7-74BC7E369412}">
      <dsp:nvSpPr>
        <dsp:cNvPr id="0" name=""/>
        <dsp:cNvSpPr/>
      </dsp:nvSpPr>
      <dsp:spPr>
        <a:xfrm>
          <a:off x="2293226" y="696317"/>
          <a:ext cx="2084265" cy="1250559"/>
        </a:xfrm>
        <a:prstGeom prst="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a:t>INDUSTRIAS</a:t>
          </a:r>
          <a:endParaRPr lang="es-ES_tradnl" sz="2000" b="1" kern="1200" dirty="0"/>
        </a:p>
      </dsp:txBody>
      <dsp:txXfrm>
        <a:off x="2293226" y="696317"/>
        <a:ext cx="2084265" cy="12505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BB3DE-EAFC-4E41-8EBF-7DD403B55FD7}">
      <dsp:nvSpPr>
        <dsp:cNvPr id="0" name=""/>
        <dsp:cNvSpPr/>
      </dsp:nvSpPr>
      <dsp:spPr>
        <a:xfrm>
          <a:off x="-3605125" y="-554021"/>
          <a:ext cx="4297705" cy="4297705"/>
        </a:xfrm>
        <a:prstGeom prst="blockArc">
          <a:avLst>
            <a:gd name="adj1" fmla="val 18900000"/>
            <a:gd name="adj2" fmla="val 2700000"/>
            <a:gd name="adj3" fmla="val 503"/>
          </a:avLst>
        </a:pr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991BC2-A914-44EA-ADEF-37C1361A3D78}">
      <dsp:nvSpPr>
        <dsp:cNvPr id="0" name=""/>
        <dsp:cNvSpPr/>
      </dsp:nvSpPr>
      <dsp:spPr>
        <a:xfrm>
          <a:off x="445365" y="318966"/>
          <a:ext cx="4646294" cy="637932"/>
        </a:xfrm>
        <a:prstGeom prst="rect">
          <a:avLst/>
        </a:prstGeom>
        <a:solidFill>
          <a:srgbClr val="6993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359" tIns="40640" rIns="40640" bIns="40640" numCol="1" spcCol="1270" anchor="ctr" anchorCtr="0">
          <a:noAutofit/>
        </a:bodyPr>
        <a:lstStyle/>
        <a:p>
          <a:pPr marL="0" lvl="0" indent="0" algn="just" defTabSz="711200">
            <a:lnSpc>
              <a:spcPct val="90000"/>
            </a:lnSpc>
            <a:spcBef>
              <a:spcPct val="0"/>
            </a:spcBef>
            <a:spcAft>
              <a:spcPct val="35000"/>
            </a:spcAft>
            <a:buNone/>
          </a:pPr>
          <a:r>
            <a:rPr lang="es-MX" sz="1600" b="1" i="1" kern="1200" dirty="0">
              <a:solidFill>
                <a:schemeClr val="bg1"/>
              </a:solidFill>
              <a:latin typeface="Calibri" panose="020F0502020204030204" pitchFamily="34" charset="0"/>
              <a:cs typeface="Calibri" panose="020F0502020204030204" pitchFamily="34" charset="0"/>
            </a:rPr>
            <a:t>Habilidades técnicas de base para el desarrollo de los servicios productivos del sector.</a:t>
          </a:r>
          <a:endParaRPr lang="es-ES_tradnl" sz="1600" kern="1200" dirty="0">
            <a:solidFill>
              <a:schemeClr val="bg1"/>
            </a:solidFill>
          </a:endParaRPr>
        </a:p>
      </dsp:txBody>
      <dsp:txXfrm>
        <a:off x="445365" y="318966"/>
        <a:ext cx="4646294" cy="637932"/>
      </dsp:txXfrm>
    </dsp:sp>
    <dsp:sp modelId="{81FC2E0C-6DD9-44CD-B1B8-C4A8CA902BD7}">
      <dsp:nvSpPr>
        <dsp:cNvPr id="0" name=""/>
        <dsp:cNvSpPr/>
      </dsp:nvSpPr>
      <dsp:spPr>
        <a:xfrm>
          <a:off x="46657" y="239224"/>
          <a:ext cx="797415" cy="797415"/>
        </a:xfrm>
        <a:prstGeom prst="ellipse">
          <a:avLst/>
        </a:prstGeom>
        <a:solidFill>
          <a:schemeClr val="lt1">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C0D527-4D43-4C60-9CBF-EF891F030F8E}">
      <dsp:nvSpPr>
        <dsp:cNvPr id="0" name=""/>
        <dsp:cNvSpPr/>
      </dsp:nvSpPr>
      <dsp:spPr>
        <a:xfrm>
          <a:off x="677253" y="1275864"/>
          <a:ext cx="4414406" cy="637932"/>
        </a:xfrm>
        <a:prstGeom prst="rect">
          <a:avLst/>
        </a:prstGeom>
        <a:solidFill>
          <a:srgbClr val="6993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359" tIns="40640" rIns="40640" bIns="40640" numCol="1" spcCol="1270" anchor="ctr" anchorCtr="0">
          <a:noAutofit/>
        </a:bodyPr>
        <a:lstStyle/>
        <a:p>
          <a:pPr marL="0" lvl="0" indent="0" algn="l" defTabSz="711200">
            <a:lnSpc>
              <a:spcPct val="90000"/>
            </a:lnSpc>
            <a:spcBef>
              <a:spcPct val="0"/>
            </a:spcBef>
            <a:spcAft>
              <a:spcPct val="35000"/>
            </a:spcAft>
            <a:buNone/>
          </a:pPr>
          <a:r>
            <a:rPr lang="es-MX" sz="1600" b="1" i="1" kern="1200" dirty="0">
              <a:solidFill>
                <a:schemeClr val="bg1"/>
              </a:solidFill>
              <a:latin typeface="Calibri" panose="020F0502020204030204" pitchFamily="34" charset="0"/>
              <a:cs typeface="Calibri" panose="020F0502020204030204" pitchFamily="34" charset="0"/>
            </a:rPr>
            <a:t>Habilidades para fortalecer la competitividad del sector.</a:t>
          </a:r>
          <a:endParaRPr lang="es-ES_tradnl" sz="1600" kern="1200" dirty="0">
            <a:solidFill>
              <a:schemeClr val="bg1"/>
            </a:solidFill>
          </a:endParaRPr>
        </a:p>
      </dsp:txBody>
      <dsp:txXfrm>
        <a:off x="677253" y="1275864"/>
        <a:ext cx="4414406" cy="637932"/>
      </dsp:txXfrm>
    </dsp:sp>
    <dsp:sp modelId="{87944CD0-4DAA-4A5D-A47D-BA7979A8F80E}">
      <dsp:nvSpPr>
        <dsp:cNvPr id="0" name=""/>
        <dsp:cNvSpPr/>
      </dsp:nvSpPr>
      <dsp:spPr>
        <a:xfrm>
          <a:off x="278545" y="1196123"/>
          <a:ext cx="797415" cy="797415"/>
        </a:xfrm>
        <a:prstGeom prst="ellipse">
          <a:avLst/>
        </a:prstGeom>
        <a:solidFill>
          <a:schemeClr val="lt1">
            <a:hueOff val="0"/>
            <a:satOff val="0"/>
            <a:lumOff val="0"/>
            <a:alphaOff val="0"/>
          </a:schemeClr>
        </a:solidFill>
        <a:ln w="12700" cap="flat" cmpd="sng" algn="ctr">
          <a:solidFill>
            <a:schemeClr val="accent6">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600B051D-60BB-4BAB-A2CE-ECB2364BBE47}">
      <dsp:nvSpPr>
        <dsp:cNvPr id="0" name=""/>
        <dsp:cNvSpPr/>
      </dsp:nvSpPr>
      <dsp:spPr>
        <a:xfrm>
          <a:off x="445365" y="2232763"/>
          <a:ext cx="4646294" cy="637932"/>
        </a:xfrm>
        <a:prstGeom prst="rect">
          <a:avLst/>
        </a:prstGeom>
        <a:solidFill>
          <a:srgbClr val="B9DA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359" tIns="40640" rIns="40640" bIns="40640" numCol="1" spcCol="1270" anchor="ctr" anchorCtr="0">
          <a:noAutofit/>
        </a:bodyPr>
        <a:lstStyle/>
        <a:p>
          <a:pPr marL="0" lvl="0" indent="0" algn="l" defTabSz="711200">
            <a:lnSpc>
              <a:spcPct val="90000"/>
            </a:lnSpc>
            <a:spcBef>
              <a:spcPct val="0"/>
            </a:spcBef>
            <a:spcAft>
              <a:spcPct val="35000"/>
            </a:spcAft>
            <a:buNone/>
          </a:pPr>
          <a:r>
            <a:rPr lang="es-MX" sz="1600" b="1" i="1" kern="1200" dirty="0">
              <a:solidFill>
                <a:schemeClr val="tx1"/>
              </a:solidFill>
              <a:latin typeface="Calibri" panose="020F0502020204030204" pitchFamily="34" charset="0"/>
              <a:cs typeface="Calibri" panose="020F0502020204030204" pitchFamily="34" charset="0"/>
            </a:rPr>
            <a:t>Habilidades blandas que complementen el buen desempeño de las funciones en el sector.</a:t>
          </a:r>
          <a:endParaRPr lang="es-ES_tradnl" sz="1600" kern="1200" dirty="0">
            <a:solidFill>
              <a:schemeClr val="tx1"/>
            </a:solidFill>
          </a:endParaRPr>
        </a:p>
      </dsp:txBody>
      <dsp:txXfrm>
        <a:off x="445365" y="2232763"/>
        <a:ext cx="4646294" cy="637932"/>
      </dsp:txXfrm>
    </dsp:sp>
    <dsp:sp modelId="{DC438A9A-A3DB-43B7-886B-5E81B2C83337}">
      <dsp:nvSpPr>
        <dsp:cNvPr id="0" name=""/>
        <dsp:cNvSpPr/>
      </dsp:nvSpPr>
      <dsp:spPr>
        <a:xfrm>
          <a:off x="46657" y="2153021"/>
          <a:ext cx="797415" cy="797415"/>
        </a:xfrm>
        <a:prstGeom prst="ellipse">
          <a:avLst/>
        </a:prstGeom>
        <a:solidFill>
          <a:schemeClr val="lt1">
            <a:hueOff val="0"/>
            <a:satOff val="0"/>
            <a:lumOff val="0"/>
            <a:alphaOff val="0"/>
          </a:schemeClr>
        </a:solidFill>
        <a:ln w="12700" cap="flat" cmpd="sng" algn="ctr">
          <a:solidFill>
            <a:schemeClr val="accent6">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BB3DE-EAFC-4E41-8EBF-7DD403B55FD7}">
      <dsp:nvSpPr>
        <dsp:cNvPr id="0" name=""/>
        <dsp:cNvSpPr/>
      </dsp:nvSpPr>
      <dsp:spPr>
        <a:xfrm>
          <a:off x="-3679546" y="-565335"/>
          <a:ext cx="4386112" cy="4386112"/>
        </a:xfrm>
        <a:prstGeom prst="blockArc">
          <a:avLst>
            <a:gd name="adj1" fmla="val 18900000"/>
            <a:gd name="adj2" fmla="val 2700000"/>
            <a:gd name="adj3" fmla="val 492"/>
          </a:avLst>
        </a:pr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DF0AB4-4445-45A3-BEA9-E781E8B98C28}">
      <dsp:nvSpPr>
        <dsp:cNvPr id="0" name=""/>
        <dsp:cNvSpPr/>
      </dsp:nvSpPr>
      <dsp:spPr>
        <a:xfrm>
          <a:off x="454364" y="325544"/>
          <a:ext cx="4636256" cy="651088"/>
        </a:xfrm>
        <a:prstGeom prst="rect">
          <a:avLst/>
        </a:prstGeom>
        <a:solidFill>
          <a:srgbClr val="699331">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6801" tIns="38100" rIns="38100" bIns="38100" numCol="1" spcCol="1270" anchor="ctr" anchorCtr="0">
          <a:noAutofit/>
        </a:bodyPr>
        <a:lstStyle/>
        <a:p>
          <a:pPr marL="0" lvl="0" indent="0" algn="just" defTabSz="666750">
            <a:lnSpc>
              <a:spcPct val="90000"/>
            </a:lnSpc>
            <a:spcBef>
              <a:spcPct val="0"/>
            </a:spcBef>
            <a:spcAft>
              <a:spcPct val="35000"/>
            </a:spcAft>
            <a:buNone/>
          </a:pPr>
          <a:r>
            <a:rPr lang="es-MX" sz="1500" b="1" i="1" kern="1200" dirty="0">
              <a:solidFill>
                <a:schemeClr val="bg1"/>
              </a:solidFill>
              <a:latin typeface="Calibri" panose="020F0502020204030204" pitchFamily="34" charset="0"/>
              <a:cs typeface="Calibri" panose="020F0502020204030204" pitchFamily="34" charset="0"/>
            </a:rPr>
            <a:t>Habilidades técnicas para el desarrollo de los servicios.</a:t>
          </a:r>
        </a:p>
      </dsp:txBody>
      <dsp:txXfrm>
        <a:off x="454364" y="325544"/>
        <a:ext cx="4636256" cy="651088"/>
      </dsp:txXfrm>
    </dsp:sp>
    <dsp:sp modelId="{4C906AD1-9E6B-493F-A808-16FD77E69334}">
      <dsp:nvSpPr>
        <dsp:cNvPr id="0" name=""/>
        <dsp:cNvSpPr/>
      </dsp:nvSpPr>
      <dsp:spPr>
        <a:xfrm>
          <a:off x="47433" y="244158"/>
          <a:ext cx="813860" cy="813860"/>
        </a:xfrm>
        <a:prstGeom prst="ellipse">
          <a:avLst/>
        </a:prstGeom>
        <a:solidFill>
          <a:schemeClr val="lt1">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5C7777-9AAE-41A8-8098-BF2FB860398A}">
      <dsp:nvSpPr>
        <dsp:cNvPr id="0" name=""/>
        <dsp:cNvSpPr/>
      </dsp:nvSpPr>
      <dsp:spPr>
        <a:xfrm>
          <a:off x="691034" y="1302176"/>
          <a:ext cx="4399586" cy="651088"/>
        </a:xfrm>
        <a:prstGeom prst="rect">
          <a:avLst/>
        </a:prstGeom>
        <a:solidFill>
          <a:srgbClr val="699331">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6801" tIns="38100" rIns="38100" bIns="38100" numCol="1" spcCol="1270" anchor="ctr" anchorCtr="0">
          <a:noAutofit/>
        </a:bodyPr>
        <a:lstStyle/>
        <a:p>
          <a:pPr marL="0" lvl="0" indent="0" algn="just" defTabSz="666750">
            <a:lnSpc>
              <a:spcPct val="90000"/>
            </a:lnSpc>
            <a:spcBef>
              <a:spcPct val="0"/>
            </a:spcBef>
            <a:spcAft>
              <a:spcPct val="35000"/>
            </a:spcAft>
            <a:buNone/>
          </a:pPr>
          <a:r>
            <a:rPr lang="es-MX" sz="1500" b="1" i="1" kern="1200" dirty="0">
              <a:solidFill>
                <a:schemeClr val="bg1"/>
              </a:solidFill>
              <a:latin typeface="Calibri" panose="020F0502020204030204" pitchFamily="34" charset="0"/>
              <a:cs typeface="Calibri" panose="020F0502020204030204" pitchFamily="34" charset="0"/>
            </a:rPr>
            <a:t>Habilidades para enfrentar la transformación digital de la industria y la incorporación de habilidades industria 4.0.</a:t>
          </a:r>
          <a:endParaRPr lang="es-CL" sz="1500" b="1" i="1" kern="1200" dirty="0">
            <a:solidFill>
              <a:schemeClr val="bg1"/>
            </a:solidFill>
            <a:latin typeface="Calibri" panose="020F0502020204030204" pitchFamily="34" charset="0"/>
            <a:cs typeface="Calibri" panose="020F0502020204030204" pitchFamily="34" charset="0"/>
          </a:endParaRPr>
        </a:p>
      </dsp:txBody>
      <dsp:txXfrm>
        <a:off x="691034" y="1302176"/>
        <a:ext cx="4399586" cy="651088"/>
      </dsp:txXfrm>
    </dsp:sp>
    <dsp:sp modelId="{735417D3-3F5D-489D-ABD5-F2E8BFF46D57}">
      <dsp:nvSpPr>
        <dsp:cNvPr id="0" name=""/>
        <dsp:cNvSpPr/>
      </dsp:nvSpPr>
      <dsp:spPr>
        <a:xfrm>
          <a:off x="284104" y="1220790"/>
          <a:ext cx="813860" cy="813860"/>
        </a:xfrm>
        <a:prstGeom prst="ellipse">
          <a:avLst/>
        </a:prstGeom>
        <a:solidFill>
          <a:schemeClr val="lt1">
            <a:hueOff val="0"/>
            <a:satOff val="0"/>
            <a:lumOff val="0"/>
            <a:alphaOff val="0"/>
          </a:schemeClr>
        </a:solidFill>
        <a:ln w="12700" cap="flat" cmpd="sng" algn="ctr">
          <a:solidFill>
            <a:schemeClr val="accent6">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A6F4B8AC-08E3-47D4-BDD9-1E552B720A0B}">
      <dsp:nvSpPr>
        <dsp:cNvPr id="0" name=""/>
        <dsp:cNvSpPr/>
      </dsp:nvSpPr>
      <dsp:spPr>
        <a:xfrm>
          <a:off x="454364" y="2278808"/>
          <a:ext cx="4636256" cy="651088"/>
        </a:xfrm>
        <a:prstGeom prst="rect">
          <a:avLst/>
        </a:prstGeom>
        <a:solidFill>
          <a:srgbClr val="B9DA8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6801" tIns="38100" rIns="38100" bIns="38100" numCol="1" spcCol="1270" anchor="ctr" anchorCtr="0">
          <a:noAutofit/>
        </a:bodyPr>
        <a:lstStyle/>
        <a:p>
          <a:pPr marL="0" lvl="0" indent="0" algn="just" defTabSz="666750">
            <a:lnSpc>
              <a:spcPct val="90000"/>
            </a:lnSpc>
            <a:spcBef>
              <a:spcPct val="0"/>
            </a:spcBef>
            <a:spcAft>
              <a:spcPct val="35000"/>
            </a:spcAft>
            <a:buNone/>
          </a:pPr>
          <a:r>
            <a:rPr lang="es-MX" sz="1500" b="1" i="1" kern="1200" dirty="0">
              <a:solidFill>
                <a:schemeClr val="tx1"/>
              </a:solidFill>
              <a:latin typeface="Calibri" panose="020F0502020204030204" pitchFamily="34" charset="0"/>
              <a:cs typeface="Calibri" panose="020F0502020204030204" pitchFamily="34" charset="0"/>
            </a:rPr>
            <a:t>Habilidades blandas que complementen el buen desempeño de las funciones productivas.</a:t>
          </a:r>
          <a:endParaRPr lang="es-CL" sz="1500" b="1" i="1" kern="1200" dirty="0">
            <a:solidFill>
              <a:schemeClr val="tx1"/>
            </a:solidFill>
            <a:latin typeface="Calibri" panose="020F0502020204030204" pitchFamily="34" charset="0"/>
            <a:cs typeface="Calibri" panose="020F0502020204030204" pitchFamily="34" charset="0"/>
          </a:endParaRPr>
        </a:p>
      </dsp:txBody>
      <dsp:txXfrm>
        <a:off x="454364" y="2278808"/>
        <a:ext cx="4636256" cy="651088"/>
      </dsp:txXfrm>
    </dsp:sp>
    <dsp:sp modelId="{89A04041-0042-4C6A-AF1D-9884174428A4}">
      <dsp:nvSpPr>
        <dsp:cNvPr id="0" name=""/>
        <dsp:cNvSpPr/>
      </dsp:nvSpPr>
      <dsp:spPr>
        <a:xfrm>
          <a:off x="47433" y="2197422"/>
          <a:ext cx="813860" cy="813860"/>
        </a:xfrm>
        <a:prstGeom prst="ellipse">
          <a:avLst/>
        </a:prstGeom>
        <a:solidFill>
          <a:schemeClr val="lt1">
            <a:hueOff val="0"/>
            <a:satOff val="0"/>
            <a:lumOff val="0"/>
            <a:alphaOff val="0"/>
          </a:schemeClr>
        </a:solidFill>
        <a:ln w="12700" cap="flat" cmpd="sng" algn="ctr">
          <a:solidFill>
            <a:schemeClr val="accent6">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4A313-453C-4365-9E6B-34774533ADC3}">
      <dsp:nvSpPr>
        <dsp:cNvPr id="0" name=""/>
        <dsp:cNvSpPr/>
      </dsp:nvSpPr>
      <dsp:spPr>
        <a:xfrm>
          <a:off x="1085" y="284575"/>
          <a:ext cx="2117116" cy="2117116"/>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16512" tIns="17780" rIns="116512" bIns="1778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panose="020B0502040204020203" pitchFamily="34" charset="0"/>
              <a:cs typeface="Segoe UI" panose="020B0502040204020203" pitchFamily="34" charset="0"/>
            </a:rPr>
            <a:t>Empresas</a:t>
          </a:r>
          <a:endParaRPr lang="es-PA" sz="1400" b="1" kern="1200" dirty="0">
            <a:latin typeface="Segoe UI" panose="020B0502040204020203" pitchFamily="34" charset="0"/>
            <a:cs typeface="Segoe UI" panose="020B0502040204020203" pitchFamily="34" charset="0"/>
          </a:endParaRPr>
        </a:p>
      </dsp:txBody>
      <dsp:txXfrm>
        <a:off x="311129" y="594619"/>
        <a:ext cx="1497028" cy="1497028"/>
      </dsp:txXfrm>
    </dsp:sp>
    <dsp:sp modelId="{3B2EAA38-0BD2-40EE-B441-AD2D6548B1DE}">
      <dsp:nvSpPr>
        <dsp:cNvPr id="0" name=""/>
        <dsp:cNvSpPr/>
      </dsp:nvSpPr>
      <dsp:spPr>
        <a:xfrm>
          <a:off x="1694779" y="284575"/>
          <a:ext cx="2117116" cy="2117116"/>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16512" tIns="17780" rIns="116512" bIns="1778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panose="020B0502040204020203" pitchFamily="34" charset="0"/>
              <a:cs typeface="Segoe UI" panose="020B0502040204020203" pitchFamily="34" charset="0"/>
            </a:rPr>
            <a:t>Asociaciones y Fundaciones de Interés Privado </a:t>
          </a:r>
          <a:endParaRPr lang="es-PA" sz="1400" b="1" kern="1200" dirty="0">
            <a:latin typeface="Segoe UI" panose="020B0502040204020203" pitchFamily="34" charset="0"/>
            <a:cs typeface="Segoe UI" panose="020B0502040204020203" pitchFamily="34" charset="0"/>
          </a:endParaRPr>
        </a:p>
      </dsp:txBody>
      <dsp:txXfrm>
        <a:off x="2004823" y="594619"/>
        <a:ext cx="1497028" cy="1497028"/>
      </dsp:txXfrm>
    </dsp:sp>
    <dsp:sp modelId="{4DABBD55-FD3B-418B-9E5B-C47B65649390}">
      <dsp:nvSpPr>
        <dsp:cNvPr id="0" name=""/>
        <dsp:cNvSpPr/>
      </dsp:nvSpPr>
      <dsp:spPr>
        <a:xfrm>
          <a:off x="3388472" y="284575"/>
          <a:ext cx="2117116" cy="2117116"/>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16512" tIns="15240" rIns="116512" bIns="15240" numCol="1" spcCol="1270" anchor="ctr" anchorCtr="0">
          <a:noAutofit/>
        </a:bodyPr>
        <a:lstStyle/>
        <a:p>
          <a:pPr marL="0" lvl="0" indent="0" algn="ctr" defTabSz="533400">
            <a:lnSpc>
              <a:spcPct val="90000"/>
            </a:lnSpc>
            <a:spcBef>
              <a:spcPct val="0"/>
            </a:spcBef>
            <a:spcAft>
              <a:spcPct val="35000"/>
            </a:spcAft>
            <a:buNone/>
          </a:pPr>
          <a:r>
            <a:rPr lang="es-419" sz="1200" b="1" kern="1200" dirty="0">
              <a:latin typeface="Segoe UI" panose="020B0502040204020203" pitchFamily="34" charset="0"/>
              <a:cs typeface="Segoe UI" panose="020B0502040204020203" pitchFamily="34" charset="0"/>
            </a:rPr>
            <a:t>Organizaciones</a:t>
          </a:r>
          <a:r>
            <a:rPr lang="es-419" sz="1400" b="1" kern="1200" dirty="0">
              <a:latin typeface="Segoe UI" panose="020B0502040204020203" pitchFamily="34" charset="0"/>
              <a:cs typeface="Segoe UI" panose="020B0502040204020203" pitchFamily="34" charset="0"/>
            </a:rPr>
            <a:t> sin fines de lucro (OSFL) </a:t>
          </a:r>
          <a:endParaRPr lang="es-PA" sz="1400" b="1" kern="1200" dirty="0">
            <a:latin typeface="Segoe UI" panose="020B0502040204020203" pitchFamily="34" charset="0"/>
            <a:cs typeface="Segoe UI" panose="020B0502040204020203" pitchFamily="34" charset="0"/>
          </a:endParaRPr>
        </a:p>
      </dsp:txBody>
      <dsp:txXfrm>
        <a:off x="3698516" y="594619"/>
        <a:ext cx="1497028" cy="1497028"/>
      </dsp:txXfrm>
    </dsp:sp>
    <dsp:sp modelId="{6867E3A0-6F86-4728-8828-00BFBF51D07A}">
      <dsp:nvSpPr>
        <dsp:cNvPr id="0" name=""/>
        <dsp:cNvSpPr/>
      </dsp:nvSpPr>
      <dsp:spPr>
        <a:xfrm>
          <a:off x="5082166" y="284575"/>
          <a:ext cx="2117116" cy="2117116"/>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16512" tIns="17780" rIns="116512" bIns="1778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panose="020B0502040204020203" pitchFamily="34" charset="0"/>
              <a:cs typeface="Segoe UI" panose="020B0502040204020203" pitchFamily="34" charset="0"/>
            </a:rPr>
            <a:t>Asociaciones de Interés Público</a:t>
          </a:r>
          <a:endParaRPr lang="es-PA" sz="1400" b="1" kern="1200" dirty="0">
            <a:latin typeface="Segoe UI" panose="020B0502040204020203" pitchFamily="34" charset="0"/>
            <a:cs typeface="Segoe UI" panose="020B0502040204020203" pitchFamily="34" charset="0"/>
          </a:endParaRPr>
        </a:p>
      </dsp:txBody>
      <dsp:txXfrm>
        <a:off x="5392210" y="594619"/>
        <a:ext cx="1497028" cy="1497028"/>
      </dsp:txXfrm>
    </dsp:sp>
    <dsp:sp modelId="{6F0D6629-A261-422E-B675-36DA42D8F68C}">
      <dsp:nvSpPr>
        <dsp:cNvPr id="0" name=""/>
        <dsp:cNvSpPr/>
      </dsp:nvSpPr>
      <dsp:spPr>
        <a:xfrm>
          <a:off x="6775859" y="284575"/>
          <a:ext cx="2117116" cy="2117116"/>
        </a:xfrm>
        <a:prstGeom prst="ellipse">
          <a:avLst/>
        </a:prstGeom>
        <a:solidFill>
          <a:schemeClr val="accent6">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16512" tIns="17780" rIns="116512" bIns="17780" numCol="1" spcCol="1270" anchor="ctr" anchorCtr="0">
          <a:noAutofit/>
        </a:bodyPr>
        <a:lstStyle/>
        <a:p>
          <a:pPr marL="0" lvl="0" indent="0" algn="ctr" defTabSz="622300">
            <a:lnSpc>
              <a:spcPct val="90000"/>
            </a:lnSpc>
            <a:spcBef>
              <a:spcPct val="0"/>
            </a:spcBef>
            <a:spcAft>
              <a:spcPct val="35000"/>
            </a:spcAft>
            <a:buNone/>
          </a:pPr>
          <a:r>
            <a:rPr lang="es-419" sz="1400" b="1" kern="1200">
              <a:latin typeface="Segoe UI" panose="020B0502040204020203" pitchFamily="34" charset="0"/>
              <a:cs typeface="Segoe UI" panose="020B0502040204020203" pitchFamily="34" charset="0"/>
            </a:rPr>
            <a:t>Otras </a:t>
          </a:r>
          <a:r>
            <a:rPr lang="es-419" sz="1400" b="1" kern="1200" dirty="0">
              <a:latin typeface="Segoe UI" panose="020B0502040204020203" pitchFamily="34" charset="0"/>
              <a:cs typeface="Segoe UI" panose="020B0502040204020203" pitchFamily="34" charset="0"/>
            </a:rPr>
            <a:t>Asociaciones de Interés Social</a:t>
          </a:r>
          <a:endParaRPr lang="es-PA" sz="1400" b="1" kern="1200" dirty="0">
            <a:latin typeface="Segoe UI" panose="020B0502040204020203" pitchFamily="34" charset="0"/>
            <a:cs typeface="Segoe UI" panose="020B0502040204020203" pitchFamily="34" charset="0"/>
          </a:endParaRPr>
        </a:p>
      </dsp:txBody>
      <dsp:txXfrm>
        <a:off x="7085903" y="594619"/>
        <a:ext cx="1497028" cy="14970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25675-E5FD-42C0-AE06-4A937C7C7021}">
      <dsp:nvSpPr>
        <dsp:cNvPr id="0" name=""/>
        <dsp:cNvSpPr/>
      </dsp:nvSpPr>
      <dsp:spPr>
        <a:xfrm>
          <a:off x="1970" y="358496"/>
          <a:ext cx="1628898" cy="135371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_tradnl" sz="1400" kern="1200" dirty="0"/>
            <a:t>Persona jurídica</a:t>
          </a:r>
        </a:p>
        <a:p>
          <a:pPr marL="0" lvl="0" indent="0" algn="ctr" defTabSz="622300">
            <a:lnSpc>
              <a:spcPct val="90000"/>
            </a:lnSpc>
            <a:spcBef>
              <a:spcPct val="0"/>
            </a:spcBef>
            <a:spcAft>
              <a:spcPct val="35000"/>
            </a:spcAft>
            <a:buNone/>
          </a:pPr>
          <a:r>
            <a:rPr lang="es-ES_tradnl" sz="1300" b="1" kern="1200" dirty="0">
              <a:solidFill>
                <a:schemeClr val="tx1"/>
              </a:solidFill>
            </a:rPr>
            <a:t>(PROPONENTE)</a:t>
          </a:r>
        </a:p>
      </dsp:txBody>
      <dsp:txXfrm>
        <a:off x="240517" y="556744"/>
        <a:ext cx="1151804" cy="957223"/>
      </dsp:txXfrm>
    </dsp:sp>
    <dsp:sp modelId="{07876839-5A4E-44AC-8BB5-9C79BF56E06E}">
      <dsp:nvSpPr>
        <dsp:cNvPr id="0" name=""/>
        <dsp:cNvSpPr/>
      </dsp:nvSpPr>
      <dsp:spPr>
        <a:xfrm>
          <a:off x="1717468" y="726071"/>
          <a:ext cx="618570" cy="618570"/>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S_tradnl" sz="1000" kern="1200"/>
        </a:p>
      </dsp:txBody>
      <dsp:txXfrm>
        <a:off x="1799459" y="962612"/>
        <a:ext cx="454588" cy="145488"/>
      </dsp:txXfrm>
    </dsp:sp>
    <dsp:sp modelId="{777E783B-C111-45BD-B575-6EE0CE6ADAF5}">
      <dsp:nvSpPr>
        <dsp:cNvPr id="0" name=""/>
        <dsp:cNvSpPr/>
      </dsp:nvSpPr>
      <dsp:spPr>
        <a:xfrm>
          <a:off x="2422638" y="192869"/>
          <a:ext cx="1629313" cy="1684974"/>
        </a:xfrm>
        <a:prstGeom prst="ellipse">
          <a:avLst/>
        </a:prstGeom>
        <a:solidFill>
          <a:schemeClr val="accent4">
            <a:hueOff val="-5598875"/>
            <a:satOff val="2630"/>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_tradnl" sz="1400" kern="1200" dirty="0"/>
            <a:t>Oferente de Formación</a:t>
          </a:r>
        </a:p>
        <a:p>
          <a:pPr marL="0" lvl="0" indent="0" algn="ctr" defTabSz="622300">
            <a:lnSpc>
              <a:spcPct val="90000"/>
            </a:lnSpc>
            <a:spcBef>
              <a:spcPct val="0"/>
            </a:spcBef>
            <a:spcAft>
              <a:spcPct val="35000"/>
            </a:spcAft>
            <a:buNone/>
          </a:pPr>
          <a:r>
            <a:rPr lang="es-ES_tradnl" sz="1400" b="1" kern="1200" dirty="0">
              <a:solidFill>
                <a:schemeClr val="tx1"/>
              </a:solidFill>
            </a:rPr>
            <a:t>(ACADEMICO)</a:t>
          </a:r>
        </a:p>
      </dsp:txBody>
      <dsp:txXfrm>
        <a:off x="2661245" y="439628"/>
        <a:ext cx="1152099" cy="1191456"/>
      </dsp:txXfrm>
    </dsp:sp>
    <dsp:sp modelId="{E80D3F01-0480-4569-BF72-58BD90CEACD1}">
      <dsp:nvSpPr>
        <dsp:cNvPr id="0" name=""/>
        <dsp:cNvSpPr/>
      </dsp:nvSpPr>
      <dsp:spPr>
        <a:xfrm>
          <a:off x="4138552" y="726071"/>
          <a:ext cx="618570" cy="618570"/>
        </a:xfrm>
        <a:prstGeom prst="mathEqual">
          <a:avLst/>
        </a:prstGeom>
        <a:solidFill>
          <a:schemeClr val="accent4">
            <a:hueOff val="-11197749"/>
            <a:satOff val="5260"/>
            <a:lumOff val="19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s-ES_tradnl" sz="2600" kern="1200"/>
        </a:p>
      </dsp:txBody>
      <dsp:txXfrm>
        <a:off x="4220543" y="853496"/>
        <a:ext cx="454588" cy="363720"/>
      </dsp:txXfrm>
    </dsp:sp>
    <dsp:sp modelId="{16902B35-B937-45D4-91AE-532F7F116C54}">
      <dsp:nvSpPr>
        <dsp:cNvPr id="0" name=""/>
        <dsp:cNvSpPr/>
      </dsp:nvSpPr>
      <dsp:spPr>
        <a:xfrm>
          <a:off x="4843722" y="296666"/>
          <a:ext cx="1467003" cy="1477380"/>
        </a:xfrm>
        <a:prstGeom prst="ellipse">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_tradnl" sz="1500" b="1" kern="1200" dirty="0"/>
            <a:t>PROPUESTA CONJUNTA</a:t>
          </a:r>
        </a:p>
      </dsp:txBody>
      <dsp:txXfrm>
        <a:off x="5058560" y="513023"/>
        <a:ext cx="1037327" cy="104466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3" y="0"/>
            <a:ext cx="3011699" cy="463408"/>
          </a:xfrm>
          <a:prstGeom prst="rect">
            <a:avLst/>
          </a:prstGeom>
        </p:spPr>
        <p:txBody>
          <a:bodyPr vert="horz" lIns="91440" tIns="45720" rIns="91440" bIns="45720" rtlCol="0"/>
          <a:lstStyle>
            <a:lvl1pPr algn="l">
              <a:defRPr sz="1200"/>
            </a:lvl1pPr>
          </a:lstStyle>
          <a:p>
            <a:endParaRPr lang="es-PA"/>
          </a:p>
        </p:txBody>
      </p:sp>
      <p:sp>
        <p:nvSpPr>
          <p:cNvPr id="3" name="Marcador de fecha 2"/>
          <p:cNvSpPr>
            <a:spLocks noGrp="1"/>
          </p:cNvSpPr>
          <p:nvPr>
            <p:ph type="dt" idx="1"/>
          </p:nvPr>
        </p:nvSpPr>
        <p:spPr>
          <a:xfrm>
            <a:off x="3936770" y="0"/>
            <a:ext cx="3011699" cy="463408"/>
          </a:xfrm>
          <a:prstGeom prst="rect">
            <a:avLst/>
          </a:prstGeom>
        </p:spPr>
        <p:txBody>
          <a:bodyPr vert="horz" lIns="91440" tIns="45720" rIns="91440" bIns="45720" rtlCol="0"/>
          <a:lstStyle>
            <a:lvl1pPr algn="r">
              <a:defRPr sz="1200"/>
            </a:lvl1pPr>
          </a:lstStyle>
          <a:p>
            <a:fld id="{D4EE5E27-DA38-2B4F-B54E-E664B893C777}" type="datetimeFigureOut">
              <a:rPr lang="es-PA" smtClean="0"/>
              <a:t>08/09/2024</a:t>
            </a:fld>
            <a:endParaRPr lang="es-PA"/>
          </a:p>
        </p:txBody>
      </p:sp>
      <p:sp>
        <p:nvSpPr>
          <p:cNvPr id="4" name="Marcador de imagen de diapositiva 3"/>
          <p:cNvSpPr>
            <a:spLocks noGrp="1" noRot="1" noChangeAspect="1"/>
          </p:cNvSpPr>
          <p:nvPr>
            <p:ph type="sldImg" idx="2"/>
          </p:nvPr>
        </p:nvSpPr>
        <p:spPr>
          <a:xfrm>
            <a:off x="704850" y="1155700"/>
            <a:ext cx="5540375" cy="3116263"/>
          </a:xfrm>
          <a:prstGeom prst="rect">
            <a:avLst/>
          </a:prstGeom>
          <a:noFill/>
          <a:ln w="12700">
            <a:solidFill>
              <a:prstClr val="black"/>
            </a:solidFill>
          </a:ln>
        </p:spPr>
        <p:txBody>
          <a:bodyPr vert="horz" lIns="91440" tIns="45720" rIns="91440" bIns="45720" rtlCol="0" anchor="ctr"/>
          <a:lstStyle/>
          <a:p>
            <a:endParaRPr lang="es-PA"/>
          </a:p>
        </p:txBody>
      </p:sp>
      <p:sp>
        <p:nvSpPr>
          <p:cNvPr id="5" name="Marcador de notas 4"/>
          <p:cNvSpPr>
            <a:spLocks noGrp="1"/>
          </p:cNvSpPr>
          <p:nvPr>
            <p:ph type="body" sz="quarter" idx="3"/>
          </p:nvPr>
        </p:nvSpPr>
        <p:spPr>
          <a:xfrm>
            <a:off x="695008" y="4444860"/>
            <a:ext cx="5560060" cy="363670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6" name="Marcador de pie de página 5"/>
          <p:cNvSpPr>
            <a:spLocks noGrp="1"/>
          </p:cNvSpPr>
          <p:nvPr>
            <p:ph type="ftr" sz="quarter" idx="4"/>
          </p:nvPr>
        </p:nvSpPr>
        <p:spPr>
          <a:xfrm>
            <a:off x="3" y="8772671"/>
            <a:ext cx="3011699" cy="463407"/>
          </a:xfrm>
          <a:prstGeom prst="rect">
            <a:avLst/>
          </a:prstGeom>
        </p:spPr>
        <p:txBody>
          <a:bodyPr vert="horz" lIns="91440" tIns="45720" rIns="91440" bIns="45720" rtlCol="0" anchor="b"/>
          <a:lstStyle>
            <a:lvl1pPr algn="l">
              <a:defRPr sz="1200"/>
            </a:lvl1pPr>
          </a:lstStyle>
          <a:p>
            <a:endParaRPr lang="es-PA"/>
          </a:p>
        </p:txBody>
      </p:sp>
      <p:sp>
        <p:nvSpPr>
          <p:cNvPr id="7" name="Marcador de número de diapositiva 6"/>
          <p:cNvSpPr>
            <a:spLocks noGrp="1"/>
          </p:cNvSpPr>
          <p:nvPr>
            <p:ph type="sldNum" sz="quarter" idx="5"/>
          </p:nvPr>
        </p:nvSpPr>
        <p:spPr>
          <a:xfrm>
            <a:off x="3936770" y="8772671"/>
            <a:ext cx="3011699" cy="463407"/>
          </a:xfrm>
          <a:prstGeom prst="rect">
            <a:avLst/>
          </a:prstGeom>
        </p:spPr>
        <p:txBody>
          <a:bodyPr vert="horz" lIns="91440" tIns="45720" rIns="91440" bIns="45720" rtlCol="0" anchor="b"/>
          <a:lstStyle>
            <a:lvl1pPr algn="r">
              <a:defRPr sz="1200"/>
            </a:lvl1pPr>
          </a:lstStyle>
          <a:p>
            <a:fld id="{405534B9-B3F2-B442-8357-C2E713826D53}" type="slidenum">
              <a:rPr lang="es-PA" smtClean="0"/>
              <a:t>‹Nº›</a:t>
            </a:fld>
            <a:endParaRPr lang="es-PA"/>
          </a:p>
        </p:txBody>
      </p:sp>
    </p:spTree>
    <p:extLst>
      <p:ext uri="{BB962C8B-B14F-4D97-AF65-F5344CB8AC3E}">
        <p14:creationId xmlns:p14="http://schemas.microsoft.com/office/powerpoint/2010/main" val="245586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05534B9-B3F2-B442-8357-C2E713826D53}" type="slidenum">
              <a:rPr lang="es-PA" smtClean="0"/>
              <a:t>14</a:t>
            </a:fld>
            <a:endParaRPr lang="es-PA"/>
          </a:p>
        </p:txBody>
      </p:sp>
    </p:spTree>
    <p:extLst>
      <p:ext uri="{BB962C8B-B14F-4D97-AF65-F5344CB8AC3E}">
        <p14:creationId xmlns:p14="http://schemas.microsoft.com/office/powerpoint/2010/main" val="3614382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05534B9-B3F2-B442-8357-C2E713826D53}" type="slidenum">
              <a:rPr lang="es-PA" smtClean="0"/>
              <a:t>22</a:t>
            </a:fld>
            <a:endParaRPr lang="es-PA"/>
          </a:p>
        </p:txBody>
      </p:sp>
    </p:spTree>
    <p:extLst>
      <p:ext uri="{BB962C8B-B14F-4D97-AF65-F5344CB8AC3E}">
        <p14:creationId xmlns:p14="http://schemas.microsoft.com/office/powerpoint/2010/main" val="2322497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1CF8C6A-B751-A8CE-34F3-BE396C15E6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46"/>
          <a:stretch/>
        </p:blipFill>
        <p:spPr>
          <a:xfrm>
            <a:off x="0" y="0"/>
            <a:ext cx="12192000" cy="6858000"/>
          </a:xfrm>
          <a:prstGeom prst="rect">
            <a:avLst/>
          </a:prstGeom>
        </p:spPr>
      </p:pic>
      <p:pic>
        <p:nvPicPr>
          <p:cNvPr id="9" name="Imagen 8">
            <a:extLst>
              <a:ext uri="{FF2B5EF4-FFF2-40B4-BE49-F238E27FC236}">
                <a16:creationId xmlns:a16="http://schemas.microsoft.com/office/drawing/2014/main" id="{27749946-253F-9311-E02B-A42F0962D337}"/>
              </a:ext>
            </a:extLst>
          </p:cNvPr>
          <p:cNvPicPr>
            <a:picLocks noChangeAspect="1"/>
          </p:cNvPicPr>
          <p:nvPr userDrawn="1"/>
        </p:nvPicPr>
        <p:blipFill>
          <a:blip r:embed="rId3"/>
          <a:stretch>
            <a:fillRect/>
          </a:stretch>
        </p:blipFill>
        <p:spPr>
          <a:xfrm>
            <a:off x="978675" y="5927337"/>
            <a:ext cx="2612018" cy="325270"/>
          </a:xfrm>
          <a:prstGeom prst="rect">
            <a:avLst/>
          </a:prstGeom>
        </p:spPr>
      </p:pic>
      <p:pic>
        <p:nvPicPr>
          <p:cNvPr id="10" name="Imagen 9">
            <a:extLst>
              <a:ext uri="{FF2B5EF4-FFF2-40B4-BE49-F238E27FC236}">
                <a16:creationId xmlns:a16="http://schemas.microsoft.com/office/drawing/2014/main" id="{B71ED288-902B-788F-76CB-041AED102B69}"/>
              </a:ext>
            </a:extLst>
          </p:cNvPr>
          <p:cNvPicPr>
            <a:picLocks noChangeAspect="1"/>
          </p:cNvPicPr>
          <p:nvPr userDrawn="1"/>
        </p:nvPicPr>
        <p:blipFill>
          <a:blip r:embed="rId4"/>
          <a:stretch>
            <a:fillRect/>
          </a:stretch>
        </p:blipFill>
        <p:spPr>
          <a:xfrm>
            <a:off x="945422" y="3414132"/>
            <a:ext cx="1303941" cy="923625"/>
          </a:xfrm>
          <a:prstGeom prst="rect">
            <a:avLst/>
          </a:prstGeom>
        </p:spPr>
      </p:pic>
    </p:spTree>
    <p:extLst>
      <p:ext uri="{BB962C8B-B14F-4D97-AF65-F5344CB8AC3E}">
        <p14:creationId xmlns:p14="http://schemas.microsoft.com/office/powerpoint/2010/main" val="246708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D6256E-BE9F-479B-8BAA-815EEC2E6641}"/>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7A30E49E-BDB2-4BDD-BABE-B12685C3E3E6}"/>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49FA0A43-3D31-401A-819F-4ECDB233BFD5}"/>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5" name="Marcador de pie de página 4">
            <a:extLst>
              <a:ext uri="{FF2B5EF4-FFF2-40B4-BE49-F238E27FC236}">
                <a16:creationId xmlns:a16="http://schemas.microsoft.com/office/drawing/2014/main" id="{BA09FDDD-F4C6-4407-9178-B78E29DE0F2B}"/>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347A334F-CAD4-4B41-ADCE-FAEE4706FD22}"/>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1341278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CB005D-C0BD-4290-8F9B-E25D453D83B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69FF01FA-D1FA-401B-8714-4A368D1382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4D95037C-5FE1-4FA4-9D18-474378CA5CA8}"/>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5" name="Marcador de pie de página 4">
            <a:extLst>
              <a:ext uri="{FF2B5EF4-FFF2-40B4-BE49-F238E27FC236}">
                <a16:creationId xmlns:a16="http://schemas.microsoft.com/office/drawing/2014/main" id="{72308EBB-2D51-41EB-A98B-9FDC285FA73A}"/>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3B6A43BE-B652-4078-BCC8-37D553E23367}"/>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2093025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49131A-2E2D-4B0B-8A71-84019CB877AA}"/>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926798CC-56F5-4285-8EA8-D5D2E1B0331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contenido 3">
            <a:extLst>
              <a:ext uri="{FF2B5EF4-FFF2-40B4-BE49-F238E27FC236}">
                <a16:creationId xmlns:a16="http://schemas.microsoft.com/office/drawing/2014/main" id="{FB75D7F4-94C3-42E8-A90E-E6FDA9AA4FC5}"/>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fecha 4">
            <a:extLst>
              <a:ext uri="{FF2B5EF4-FFF2-40B4-BE49-F238E27FC236}">
                <a16:creationId xmlns:a16="http://schemas.microsoft.com/office/drawing/2014/main" id="{A6897F4B-DF4D-4B49-94E4-E93BB7175355}"/>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6" name="Marcador de pie de página 5">
            <a:extLst>
              <a:ext uri="{FF2B5EF4-FFF2-40B4-BE49-F238E27FC236}">
                <a16:creationId xmlns:a16="http://schemas.microsoft.com/office/drawing/2014/main" id="{B3F3074D-E2DB-41AE-97D5-51F0E30FEDA8}"/>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55F75179-E225-4D73-BABF-5BB3606B3EF0}"/>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1439893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044EFE-D4DF-4A60-A5F0-EA9E703D3E1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8AF2DE4B-BD8E-485C-938D-CDC3B7CED1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FE77328E-6651-40AB-947A-815AF522F129}"/>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texto 4">
            <a:extLst>
              <a:ext uri="{FF2B5EF4-FFF2-40B4-BE49-F238E27FC236}">
                <a16:creationId xmlns:a16="http://schemas.microsoft.com/office/drawing/2014/main" id="{9D3C7898-950D-4B25-9F79-FBD0BB112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C60E222A-35CB-465D-A638-16944B3E8DC1}"/>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7" name="Marcador de fecha 6">
            <a:extLst>
              <a:ext uri="{FF2B5EF4-FFF2-40B4-BE49-F238E27FC236}">
                <a16:creationId xmlns:a16="http://schemas.microsoft.com/office/drawing/2014/main" id="{299E3824-B175-4BC3-AAA5-F123F034ADE8}"/>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8" name="Marcador de pie de página 7">
            <a:extLst>
              <a:ext uri="{FF2B5EF4-FFF2-40B4-BE49-F238E27FC236}">
                <a16:creationId xmlns:a16="http://schemas.microsoft.com/office/drawing/2014/main" id="{1F75B8EC-9596-4B9E-84B4-421943EE0E12}"/>
              </a:ext>
            </a:extLst>
          </p:cNvPr>
          <p:cNvSpPr>
            <a:spLocks noGrp="1"/>
          </p:cNvSpPr>
          <p:nvPr>
            <p:ph type="ftr" sz="quarter" idx="11"/>
          </p:nvPr>
        </p:nvSpPr>
        <p:spPr/>
        <p:txBody>
          <a:bodyPr/>
          <a:lstStyle/>
          <a:p>
            <a:endParaRPr lang="es-PA"/>
          </a:p>
        </p:txBody>
      </p:sp>
      <p:sp>
        <p:nvSpPr>
          <p:cNvPr id="9" name="Marcador de número de diapositiva 8">
            <a:extLst>
              <a:ext uri="{FF2B5EF4-FFF2-40B4-BE49-F238E27FC236}">
                <a16:creationId xmlns:a16="http://schemas.microsoft.com/office/drawing/2014/main" id="{2849BE3D-E2FB-4817-A1EE-CD1718208FC7}"/>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302168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E1A55A-806A-4E3A-9DD5-AD1BBA9F5146}"/>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fecha 2">
            <a:extLst>
              <a:ext uri="{FF2B5EF4-FFF2-40B4-BE49-F238E27FC236}">
                <a16:creationId xmlns:a16="http://schemas.microsoft.com/office/drawing/2014/main" id="{4FE24DFC-6186-4FDA-BFF2-9DE965934305}"/>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4" name="Marcador de pie de página 3">
            <a:extLst>
              <a:ext uri="{FF2B5EF4-FFF2-40B4-BE49-F238E27FC236}">
                <a16:creationId xmlns:a16="http://schemas.microsoft.com/office/drawing/2014/main" id="{B10CB9C1-1BE3-4D86-BCF8-F11EF51754D4}"/>
              </a:ext>
            </a:extLst>
          </p:cNvPr>
          <p:cNvSpPr>
            <a:spLocks noGrp="1"/>
          </p:cNvSpPr>
          <p:nvPr>
            <p:ph type="ftr" sz="quarter" idx="11"/>
          </p:nvPr>
        </p:nvSpPr>
        <p:spPr/>
        <p:txBody>
          <a:bodyPr/>
          <a:lstStyle/>
          <a:p>
            <a:endParaRPr lang="es-PA"/>
          </a:p>
        </p:txBody>
      </p:sp>
      <p:sp>
        <p:nvSpPr>
          <p:cNvPr id="5" name="Marcador de número de diapositiva 4">
            <a:extLst>
              <a:ext uri="{FF2B5EF4-FFF2-40B4-BE49-F238E27FC236}">
                <a16:creationId xmlns:a16="http://schemas.microsoft.com/office/drawing/2014/main" id="{1A27AE32-186B-4772-9BDA-5B3FECE6E070}"/>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1774314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C5E7FBE-F941-4E68-9100-DDD18C509DBE}"/>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3" name="Marcador de pie de página 2">
            <a:extLst>
              <a:ext uri="{FF2B5EF4-FFF2-40B4-BE49-F238E27FC236}">
                <a16:creationId xmlns:a16="http://schemas.microsoft.com/office/drawing/2014/main" id="{3F4C18FF-5B4F-461F-9A8F-D69D290BE7B8}"/>
              </a:ext>
            </a:extLst>
          </p:cNvPr>
          <p:cNvSpPr>
            <a:spLocks noGrp="1"/>
          </p:cNvSpPr>
          <p:nvPr>
            <p:ph type="ftr" sz="quarter" idx="11"/>
          </p:nvPr>
        </p:nvSpPr>
        <p:spPr/>
        <p:txBody>
          <a:bodyPr/>
          <a:lstStyle/>
          <a:p>
            <a:endParaRPr lang="es-PA"/>
          </a:p>
        </p:txBody>
      </p:sp>
      <p:sp>
        <p:nvSpPr>
          <p:cNvPr id="4" name="Marcador de número de diapositiva 3">
            <a:extLst>
              <a:ext uri="{FF2B5EF4-FFF2-40B4-BE49-F238E27FC236}">
                <a16:creationId xmlns:a16="http://schemas.microsoft.com/office/drawing/2014/main" id="{AAEA4857-2DFA-4370-B9E0-8C76D1E9C1C6}"/>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2193026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F889E8-0073-4B79-80EB-DE21F9BCFD7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BFAA42EF-3149-4A39-96BA-4E00AD795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texto 3">
            <a:extLst>
              <a:ext uri="{FF2B5EF4-FFF2-40B4-BE49-F238E27FC236}">
                <a16:creationId xmlns:a16="http://schemas.microsoft.com/office/drawing/2014/main" id="{6D0AD4A1-97B4-4EB0-93B0-3F31F96AD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773B7862-5E72-46A8-82D6-1BAA0A1E1E10}"/>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6" name="Marcador de pie de página 5">
            <a:extLst>
              <a:ext uri="{FF2B5EF4-FFF2-40B4-BE49-F238E27FC236}">
                <a16:creationId xmlns:a16="http://schemas.microsoft.com/office/drawing/2014/main" id="{E2849ABF-E064-4CB4-837E-8298586A2B91}"/>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EB8DF83A-DB2D-4355-B429-CF31E039969F}"/>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2505542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BD023D-0DD5-4B58-AC97-AE4C71F93E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posición de imagen 2">
            <a:extLst>
              <a:ext uri="{FF2B5EF4-FFF2-40B4-BE49-F238E27FC236}">
                <a16:creationId xmlns:a16="http://schemas.microsoft.com/office/drawing/2014/main" id="{F46D1051-E5C7-4D6A-966C-46BFAA1EA7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A"/>
          </a:p>
        </p:txBody>
      </p:sp>
      <p:sp>
        <p:nvSpPr>
          <p:cNvPr id="4" name="Marcador de texto 3">
            <a:extLst>
              <a:ext uri="{FF2B5EF4-FFF2-40B4-BE49-F238E27FC236}">
                <a16:creationId xmlns:a16="http://schemas.microsoft.com/office/drawing/2014/main" id="{E91758EC-2F63-4913-A56D-BC68ACA70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F8F0D60-CF55-4193-AE0F-CC01AEA5396B}"/>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6" name="Marcador de pie de página 5">
            <a:extLst>
              <a:ext uri="{FF2B5EF4-FFF2-40B4-BE49-F238E27FC236}">
                <a16:creationId xmlns:a16="http://schemas.microsoft.com/office/drawing/2014/main" id="{257E3204-C678-4FD7-AE36-E4612729A86F}"/>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6F89727B-7FFF-4B2D-8BE2-BDFC1C245A4D}"/>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1765181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4D9EF-A67B-487D-BE86-DF3407264317}"/>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texto vertical 2">
            <a:extLst>
              <a:ext uri="{FF2B5EF4-FFF2-40B4-BE49-F238E27FC236}">
                <a16:creationId xmlns:a16="http://schemas.microsoft.com/office/drawing/2014/main" id="{2938B7B1-E3B3-4BCC-8705-8F8ABB7D9D7B}"/>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C2E31546-E802-4233-AF4F-B8578BAEE897}"/>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5" name="Marcador de pie de página 4">
            <a:extLst>
              <a:ext uri="{FF2B5EF4-FFF2-40B4-BE49-F238E27FC236}">
                <a16:creationId xmlns:a16="http://schemas.microsoft.com/office/drawing/2014/main" id="{4B7A24C6-4139-4DCD-A0A3-9FF866F52720}"/>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14901DB7-037D-4F4C-9D66-58FF1EB2E7E6}"/>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3785196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EBC9919-D669-46B1-8099-3219FEF29F7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A"/>
          </a:p>
        </p:txBody>
      </p:sp>
      <p:sp>
        <p:nvSpPr>
          <p:cNvPr id="3" name="Marcador de texto vertical 2">
            <a:extLst>
              <a:ext uri="{FF2B5EF4-FFF2-40B4-BE49-F238E27FC236}">
                <a16:creationId xmlns:a16="http://schemas.microsoft.com/office/drawing/2014/main" id="{85F2026E-B350-491B-8215-067F29A067D4}"/>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EDEBD88E-5999-4497-8E66-84A26633B1FA}"/>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5" name="Marcador de pie de página 4">
            <a:extLst>
              <a:ext uri="{FF2B5EF4-FFF2-40B4-BE49-F238E27FC236}">
                <a16:creationId xmlns:a16="http://schemas.microsoft.com/office/drawing/2014/main" id="{FB87A673-5DF4-48B7-8ADC-1E7CE28EF55A}"/>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DEE677BA-4E3A-4D88-A1F1-8D6F7ED4F3D4}"/>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232600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F535F21-9BF6-26FB-91F8-90A504A3DA87}"/>
              </a:ext>
            </a:extLst>
          </p:cNvPr>
          <p:cNvPicPr>
            <a:picLocks noChangeAspect="1"/>
          </p:cNvPicPr>
          <p:nvPr userDrawn="1"/>
        </p:nvPicPr>
        <p:blipFill>
          <a:blip r:embed="rId2"/>
          <a:stretch>
            <a:fillRect/>
          </a:stretch>
        </p:blipFill>
        <p:spPr>
          <a:xfrm>
            <a:off x="10915009" y="2014780"/>
            <a:ext cx="1276991" cy="4843220"/>
          </a:xfrm>
          <a:prstGeom prst="rect">
            <a:avLst/>
          </a:prstGeom>
        </p:spPr>
      </p:pic>
    </p:spTree>
    <p:extLst>
      <p:ext uri="{BB962C8B-B14F-4D97-AF65-F5344CB8AC3E}">
        <p14:creationId xmlns:p14="http://schemas.microsoft.com/office/powerpoint/2010/main" val="1012765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pic>
        <p:nvPicPr>
          <p:cNvPr id="7" name="Imagen 6" descr="Interfaz de usuario gráfica, Logotipo&#10;&#10;Descripción generada automáticamente">
            <a:extLst>
              <a:ext uri="{FF2B5EF4-FFF2-40B4-BE49-F238E27FC236}">
                <a16:creationId xmlns:a16="http://schemas.microsoft.com/office/drawing/2014/main" id="{94799FA1-B71A-18AD-244B-0C14BF4C54B6}"/>
              </a:ext>
            </a:extLst>
          </p:cNvPr>
          <p:cNvPicPr>
            <a:picLocks noChangeAspect="1"/>
          </p:cNvPicPr>
          <p:nvPr userDrawn="1"/>
        </p:nvPicPr>
        <p:blipFill>
          <a:blip r:embed="rId2"/>
          <a:stretch>
            <a:fillRect/>
          </a:stretch>
        </p:blipFill>
        <p:spPr>
          <a:xfrm>
            <a:off x="7026531" y="5032657"/>
            <a:ext cx="5009099" cy="1826506"/>
          </a:xfrm>
          <a:prstGeom prst="rect">
            <a:avLst/>
          </a:prstGeom>
        </p:spPr>
      </p:pic>
    </p:spTree>
    <p:extLst>
      <p:ext uri="{BB962C8B-B14F-4D97-AF65-F5344CB8AC3E}">
        <p14:creationId xmlns:p14="http://schemas.microsoft.com/office/powerpoint/2010/main" val="2115236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F535F21-9BF6-26FB-91F8-90A504A3DA87}"/>
              </a:ext>
            </a:extLst>
          </p:cNvPr>
          <p:cNvPicPr>
            <a:picLocks noChangeAspect="1"/>
          </p:cNvPicPr>
          <p:nvPr userDrawn="1"/>
        </p:nvPicPr>
        <p:blipFill>
          <a:blip r:embed="rId2"/>
          <a:stretch>
            <a:fillRect/>
          </a:stretch>
        </p:blipFill>
        <p:spPr>
          <a:xfrm>
            <a:off x="10915009" y="2014780"/>
            <a:ext cx="1276991" cy="4843220"/>
          </a:xfrm>
          <a:prstGeom prst="rect">
            <a:avLst/>
          </a:prstGeom>
        </p:spPr>
      </p:pic>
    </p:spTree>
    <p:extLst>
      <p:ext uri="{BB962C8B-B14F-4D97-AF65-F5344CB8AC3E}">
        <p14:creationId xmlns:p14="http://schemas.microsoft.com/office/powerpoint/2010/main" val="2723570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7" name="Imagen 6" descr="Interfaz de usuario gráfica, Logotipo&#10;&#10;Descripción generada automáticamente">
            <a:extLst>
              <a:ext uri="{FF2B5EF4-FFF2-40B4-BE49-F238E27FC236}">
                <a16:creationId xmlns:a16="http://schemas.microsoft.com/office/drawing/2014/main" id="{94799FA1-B71A-18AD-244B-0C14BF4C54B6}"/>
              </a:ext>
            </a:extLst>
          </p:cNvPr>
          <p:cNvPicPr>
            <a:picLocks noChangeAspect="1"/>
          </p:cNvPicPr>
          <p:nvPr userDrawn="1"/>
        </p:nvPicPr>
        <p:blipFill>
          <a:blip r:embed="rId2"/>
          <a:stretch>
            <a:fillRect/>
          </a:stretch>
        </p:blipFill>
        <p:spPr>
          <a:xfrm>
            <a:off x="7026531" y="5032657"/>
            <a:ext cx="5009099" cy="1826506"/>
          </a:xfrm>
          <a:prstGeom prst="rect">
            <a:avLst/>
          </a:prstGeom>
        </p:spPr>
      </p:pic>
    </p:spTree>
    <p:extLst>
      <p:ext uri="{BB962C8B-B14F-4D97-AF65-F5344CB8AC3E}">
        <p14:creationId xmlns:p14="http://schemas.microsoft.com/office/powerpoint/2010/main" val="83540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8" name="Imagen 7" descr="Interfaz de usuario gráfica, Logotipo&#10;&#10;Descripción generada automáticamente">
            <a:extLst>
              <a:ext uri="{FF2B5EF4-FFF2-40B4-BE49-F238E27FC236}">
                <a16:creationId xmlns:a16="http://schemas.microsoft.com/office/drawing/2014/main" id="{95C73CC5-6C2A-30AA-76ED-FDD72072FFB3}"/>
              </a:ext>
            </a:extLst>
          </p:cNvPr>
          <p:cNvPicPr>
            <a:picLocks noChangeAspect="1"/>
          </p:cNvPicPr>
          <p:nvPr userDrawn="1"/>
        </p:nvPicPr>
        <p:blipFill rotWithShape="1">
          <a:blip r:embed="rId2"/>
          <a:srcRect r="13911"/>
          <a:stretch/>
        </p:blipFill>
        <p:spPr>
          <a:xfrm>
            <a:off x="6096001" y="4277148"/>
            <a:ext cx="6096000" cy="2582015"/>
          </a:xfrm>
          <a:prstGeom prst="rect">
            <a:avLst/>
          </a:prstGeom>
        </p:spPr>
      </p:pic>
    </p:spTree>
    <p:extLst>
      <p:ext uri="{BB962C8B-B14F-4D97-AF65-F5344CB8AC3E}">
        <p14:creationId xmlns:p14="http://schemas.microsoft.com/office/powerpoint/2010/main" val="147717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EAD7D1B-1D5D-1FA5-9966-066D07577043}"/>
              </a:ext>
            </a:extLst>
          </p:cNvPr>
          <p:cNvPicPr>
            <a:picLocks noChangeAspect="1"/>
          </p:cNvPicPr>
          <p:nvPr userDrawn="1"/>
        </p:nvPicPr>
        <p:blipFill>
          <a:blip r:embed="rId2"/>
          <a:stretch>
            <a:fillRect/>
          </a:stretch>
        </p:blipFill>
        <p:spPr>
          <a:xfrm>
            <a:off x="10399363" y="5425933"/>
            <a:ext cx="1478872" cy="1142765"/>
          </a:xfrm>
          <a:prstGeom prst="rect">
            <a:avLst/>
          </a:prstGeom>
        </p:spPr>
      </p:pic>
    </p:spTree>
    <p:extLst>
      <p:ext uri="{BB962C8B-B14F-4D97-AF65-F5344CB8AC3E}">
        <p14:creationId xmlns:p14="http://schemas.microsoft.com/office/powerpoint/2010/main" val="219817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D46F6BA-FCC9-4E6D-27FA-89E319600B2B}"/>
              </a:ext>
            </a:extLst>
          </p:cNvPr>
          <p:cNvPicPr>
            <a:picLocks noChangeAspect="1"/>
          </p:cNvPicPr>
          <p:nvPr userDrawn="1"/>
        </p:nvPicPr>
        <p:blipFill>
          <a:blip r:embed="rId2"/>
          <a:stretch>
            <a:fillRect/>
          </a:stretch>
        </p:blipFill>
        <p:spPr>
          <a:xfrm>
            <a:off x="4419600" y="811609"/>
            <a:ext cx="7772400" cy="6046391"/>
          </a:xfrm>
          <a:prstGeom prst="rect">
            <a:avLst/>
          </a:prstGeom>
        </p:spPr>
      </p:pic>
      <p:pic>
        <p:nvPicPr>
          <p:cNvPr id="9" name="Imagen 8">
            <a:extLst>
              <a:ext uri="{FF2B5EF4-FFF2-40B4-BE49-F238E27FC236}">
                <a16:creationId xmlns:a16="http://schemas.microsoft.com/office/drawing/2014/main" id="{C4124334-89E2-3E7F-17FB-2A1486BB1DF5}"/>
              </a:ext>
            </a:extLst>
          </p:cNvPr>
          <p:cNvPicPr>
            <a:picLocks noChangeAspect="1"/>
          </p:cNvPicPr>
          <p:nvPr userDrawn="1"/>
        </p:nvPicPr>
        <p:blipFill>
          <a:blip r:embed="rId3"/>
          <a:stretch>
            <a:fillRect/>
          </a:stretch>
        </p:blipFill>
        <p:spPr>
          <a:xfrm>
            <a:off x="373622" y="5425933"/>
            <a:ext cx="1478872" cy="1142765"/>
          </a:xfrm>
          <a:prstGeom prst="rect">
            <a:avLst/>
          </a:prstGeom>
        </p:spPr>
      </p:pic>
    </p:spTree>
    <p:extLst>
      <p:ext uri="{BB962C8B-B14F-4D97-AF65-F5344CB8AC3E}">
        <p14:creationId xmlns:p14="http://schemas.microsoft.com/office/powerpoint/2010/main" val="3751404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4DA299A-F81B-35DA-1B29-AE6277A24D71}"/>
              </a:ext>
            </a:extLst>
          </p:cNvPr>
          <p:cNvPicPr>
            <a:picLocks noChangeAspect="1"/>
          </p:cNvPicPr>
          <p:nvPr userDrawn="1"/>
        </p:nvPicPr>
        <p:blipFill>
          <a:blip r:embed="rId2"/>
          <a:stretch>
            <a:fillRect/>
          </a:stretch>
        </p:blipFill>
        <p:spPr>
          <a:xfrm>
            <a:off x="503049" y="6098582"/>
            <a:ext cx="2376866" cy="318469"/>
          </a:xfrm>
          <a:prstGeom prst="rect">
            <a:avLst/>
          </a:prstGeom>
        </p:spPr>
      </p:pic>
      <p:pic>
        <p:nvPicPr>
          <p:cNvPr id="6" name="Imagen 5">
            <a:extLst>
              <a:ext uri="{FF2B5EF4-FFF2-40B4-BE49-F238E27FC236}">
                <a16:creationId xmlns:a16="http://schemas.microsoft.com/office/drawing/2014/main" id="{AC3C3A37-699C-9C57-6144-DFC7C9605C57}"/>
              </a:ext>
            </a:extLst>
          </p:cNvPr>
          <p:cNvPicPr>
            <a:picLocks noChangeAspect="1"/>
          </p:cNvPicPr>
          <p:nvPr userDrawn="1"/>
        </p:nvPicPr>
        <p:blipFill rotWithShape="1">
          <a:blip r:embed="rId3"/>
          <a:srcRect b="11218"/>
          <a:stretch/>
        </p:blipFill>
        <p:spPr>
          <a:xfrm>
            <a:off x="0" y="0"/>
            <a:ext cx="12192000" cy="4308529"/>
          </a:xfrm>
          <a:prstGeom prst="rect">
            <a:avLst/>
          </a:prstGeom>
        </p:spPr>
      </p:pic>
    </p:spTree>
    <p:extLst>
      <p:ext uri="{BB962C8B-B14F-4D97-AF65-F5344CB8AC3E}">
        <p14:creationId xmlns:p14="http://schemas.microsoft.com/office/powerpoint/2010/main" val="436691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F9D6CDE-10EE-2EF3-886A-579752F6D3A7}"/>
              </a:ext>
            </a:extLst>
          </p:cNvPr>
          <p:cNvPicPr>
            <a:picLocks noChangeAspect="1"/>
          </p:cNvPicPr>
          <p:nvPr userDrawn="1"/>
        </p:nvPicPr>
        <p:blipFill rotWithShape="1">
          <a:blip r:embed="rId2"/>
          <a:srcRect b="11218"/>
          <a:stretch/>
        </p:blipFill>
        <p:spPr>
          <a:xfrm>
            <a:off x="0" y="0"/>
            <a:ext cx="12192000" cy="4308529"/>
          </a:xfrm>
          <a:prstGeom prst="rect">
            <a:avLst/>
          </a:prstGeom>
        </p:spPr>
      </p:pic>
      <p:pic>
        <p:nvPicPr>
          <p:cNvPr id="9" name="Imagen 8">
            <a:extLst>
              <a:ext uri="{FF2B5EF4-FFF2-40B4-BE49-F238E27FC236}">
                <a16:creationId xmlns:a16="http://schemas.microsoft.com/office/drawing/2014/main" id="{4CF7C41B-2413-69DB-BA6B-4321A1B62DC6}"/>
              </a:ext>
            </a:extLst>
          </p:cNvPr>
          <p:cNvPicPr>
            <a:picLocks noChangeAspect="1"/>
          </p:cNvPicPr>
          <p:nvPr userDrawn="1"/>
        </p:nvPicPr>
        <p:blipFill>
          <a:blip r:embed="rId3"/>
          <a:stretch>
            <a:fillRect/>
          </a:stretch>
        </p:blipFill>
        <p:spPr>
          <a:xfrm>
            <a:off x="373622" y="5425933"/>
            <a:ext cx="1478872" cy="1142765"/>
          </a:xfrm>
          <a:prstGeom prst="rect">
            <a:avLst/>
          </a:prstGeom>
        </p:spPr>
      </p:pic>
    </p:spTree>
    <p:extLst>
      <p:ext uri="{BB962C8B-B14F-4D97-AF65-F5344CB8AC3E}">
        <p14:creationId xmlns:p14="http://schemas.microsoft.com/office/powerpoint/2010/main" val="1944566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2638A7-88BB-46B1-8A88-8CB99892587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A"/>
          </a:p>
        </p:txBody>
      </p:sp>
      <p:sp>
        <p:nvSpPr>
          <p:cNvPr id="3" name="Subtítulo 2">
            <a:extLst>
              <a:ext uri="{FF2B5EF4-FFF2-40B4-BE49-F238E27FC236}">
                <a16:creationId xmlns:a16="http://schemas.microsoft.com/office/drawing/2014/main" id="{4B73F738-4D49-482B-8561-5D8B53ECCE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A"/>
          </a:p>
        </p:txBody>
      </p:sp>
      <p:sp>
        <p:nvSpPr>
          <p:cNvPr id="4" name="Marcador de fecha 3">
            <a:extLst>
              <a:ext uri="{FF2B5EF4-FFF2-40B4-BE49-F238E27FC236}">
                <a16:creationId xmlns:a16="http://schemas.microsoft.com/office/drawing/2014/main" id="{EBA8E4EB-3EB9-450A-80CB-65EB64FBD0F9}"/>
              </a:ext>
            </a:extLst>
          </p:cNvPr>
          <p:cNvSpPr>
            <a:spLocks noGrp="1"/>
          </p:cNvSpPr>
          <p:nvPr>
            <p:ph type="dt" sz="half" idx="10"/>
          </p:nvPr>
        </p:nvSpPr>
        <p:spPr/>
        <p:txBody>
          <a:bodyPr/>
          <a:lstStyle/>
          <a:p>
            <a:fld id="{BDA8810B-0186-44BD-A0B7-6B0D57600D7C}" type="datetimeFigureOut">
              <a:rPr lang="es-PA" smtClean="0"/>
              <a:t>08/09/2024</a:t>
            </a:fld>
            <a:endParaRPr lang="es-PA"/>
          </a:p>
        </p:txBody>
      </p:sp>
      <p:sp>
        <p:nvSpPr>
          <p:cNvPr id="5" name="Marcador de pie de página 4">
            <a:extLst>
              <a:ext uri="{FF2B5EF4-FFF2-40B4-BE49-F238E27FC236}">
                <a16:creationId xmlns:a16="http://schemas.microsoft.com/office/drawing/2014/main" id="{78DC9462-891F-406C-BBD0-3C6A0FCFBF61}"/>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7F7C8C7F-DCE2-4573-8AE0-345A33A1B204}"/>
              </a:ext>
            </a:extLst>
          </p:cNvPr>
          <p:cNvSpPr>
            <a:spLocks noGrp="1"/>
          </p:cNvSpPr>
          <p:nvPr>
            <p:ph type="sldNum" sz="quarter" idx="12"/>
          </p:nvPr>
        </p:nvSpPr>
        <p:spPr/>
        <p:txBody>
          <a:bodyPr/>
          <a:lstStyle/>
          <a:p>
            <a:fld id="{FA788A21-23AC-4DFA-ADB5-7DA7F0F63104}" type="slidenum">
              <a:rPr lang="es-PA" smtClean="0"/>
              <a:t>‹Nº›</a:t>
            </a:fld>
            <a:endParaRPr lang="es-PA"/>
          </a:p>
        </p:txBody>
      </p:sp>
    </p:spTree>
    <p:extLst>
      <p:ext uri="{BB962C8B-B14F-4D97-AF65-F5344CB8AC3E}">
        <p14:creationId xmlns:p14="http://schemas.microsoft.com/office/powerpoint/2010/main" val="264606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08540"/>
      </p:ext>
    </p:extLst>
  </p:cSld>
  <p:clrMap bg1="lt1" tx1="dk1" bg2="lt2" tx2="dk2" accent1="accent1" accent2="accent2" accent3="accent3" accent4="accent4" accent5="accent5" accent6="accent6" hlink="hlink" folHlink="folHlink"/>
  <p:sldLayoutIdLst>
    <p:sldLayoutId id="2147483710" r:id="rId1"/>
    <p:sldLayoutId id="2147483709" r:id="rId2"/>
    <p:sldLayoutId id="2147483711" r:id="rId3"/>
    <p:sldLayoutId id="2147483712" r:id="rId4"/>
    <p:sldLayoutId id="2147483713" r:id="rId5"/>
    <p:sldLayoutId id="2147483714" r:id="rId6"/>
    <p:sldLayoutId id="2147483715" r:id="rId7"/>
    <p:sldLayoutId id="214748371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D9CCD1D-5922-4634-8F07-99FDADC94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5848EFD8-71DC-492E-9F90-A8C163F1E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201B4539-98D2-455D-8412-B087F80627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8810B-0186-44BD-A0B7-6B0D57600D7C}" type="datetimeFigureOut">
              <a:rPr lang="es-PA" smtClean="0"/>
              <a:t>08/09/2024</a:t>
            </a:fld>
            <a:endParaRPr lang="es-PA"/>
          </a:p>
        </p:txBody>
      </p:sp>
      <p:sp>
        <p:nvSpPr>
          <p:cNvPr id="5" name="Marcador de pie de página 4">
            <a:extLst>
              <a:ext uri="{FF2B5EF4-FFF2-40B4-BE49-F238E27FC236}">
                <a16:creationId xmlns:a16="http://schemas.microsoft.com/office/drawing/2014/main" id="{5359E1EA-0E1F-4DA6-BBED-A34C7A99F8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Marcador de número de diapositiva 5">
            <a:extLst>
              <a:ext uri="{FF2B5EF4-FFF2-40B4-BE49-F238E27FC236}">
                <a16:creationId xmlns:a16="http://schemas.microsoft.com/office/drawing/2014/main" id="{8841CDD7-13BE-40EA-BA0C-D56C748632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88A21-23AC-4DFA-ADB5-7DA7F0F63104}" type="slidenum">
              <a:rPr lang="es-PA" smtClean="0"/>
              <a:t>‹Nº›</a:t>
            </a:fld>
            <a:endParaRPr lang="es-PA"/>
          </a:p>
        </p:txBody>
      </p:sp>
    </p:spTree>
    <p:extLst>
      <p:ext uri="{BB962C8B-B14F-4D97-AF65-F5344CB8AC3E}">
        <p14:creationId xmlns:p14="http://schemas.microsoft.com/office/powerpoint/2010/main" val="154541379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9AE42AD1-D574-4D86-8F67-9D4833892E7D" TargetMode="External"/><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cid:9AE42AD1-D574-4D86-8F67-9D4833892E7D" TargetMode="External"/><Relationship Id="rId2" Type="http://schemas.openxmlformats.org/officeDocument/2006/relationships/image" Target="../media/image10.jpeg"/><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8.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2.xml"/><Relationship Id="rId11" Type="http://schemas.openxmlformats.org/officeDocument/2006/relationships/image" Target="../media/image62.png"/><Relationship Id="rId5" Type="http://schemas.openxmlformats.org/officeDocument/2006/relationships/diagramQuickStyle" Target="../diagrams/quickStyle12.xml"/><Relationship Id="rId10" Type="http://schemas.openxmlformats.org/officeDocument/2006/relationships/image" Target="../media/image61.png"/><Relationship Id="rId4" Type="http://schemas.openxmlformats.org/officeDocument/2006/relationships/diagramLayout" Target="../diagrams/layout12.xml"/><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68.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3" Type="http://schemas.openxmlformats.org/officeDocument/2006/relationships/hyperlink" Target="mailto:fondosconcursablesITSE@itse.ac.pa" TargetMode="External"/><Relationship Id="rId2" Type="http://schemas.openxmlformats.org/officeDocument/2006/relationships/hyperlink" Target="http://www.itse.ac.pa/bid/" TargetMode="External"/><Relationship Id="rId1" Type="http://schemas.openxmlformats.org/officeDocument/2006/relationships/slideLayout" Target="../slideLayouts/slideLayout7.xml"/><Relationship Id="rId4" Type="http://schemas.openxmlformats.org/officeDocument/2006/relationships/hyperlink" Target="https://www.panamacompra.gob.pa/Inicio/v2/#!/vistaPreviaCP?NumLc=2024-1-0-0-99-LV-001501&amp;esap=0&amp;nnc=1&amp;it=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18" Type="http://schemas.microsoft.com/office/2007/relationships/hdphoto" Target="../media/hdphoto6.wdp"/><Relationship Id="rId3" Type="http://schemas.microsoft.com/office/2007/relationships/hdphoto" Target="../media/hdphoto1.wdp"/><Relationship Id="rId21" Type="http://schemas.openxmlformats.org/officeDocument/2006/relationships/image" Target="../media/image27.png"/><Relationship Id="rId7" Type="http://schemas.microsoft.com/office/2007/relationships/hdphoto" Target="../media/hdphoto3.wdp"/><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16.png"/><Relationship Id="rId11" Type="http://schemas.microsoft.com/office/2007/relationships/hdphoto" Target="../media/hdphoto4.wdp"/><Relationship Id="rId24" Type="http://schemas.openxmlformats.org/officeDocument/2006/relationships/image" Target="../media/image29.png"/><Relationship Id="rId5" Type="http://schemas.microsoft.com/office/2007/relationships/hdphoto" Target="../media/hdphoto2.wdp"/><Relationship Id="rId15" Type="http://schemas.openxmlformats.org/officeDocument/2006/relationships/image" Target="../media/image22.png"/><Relationship Id="rId23" Type="http://schemas.openxmlformats.org/officeDocument/2006/relationships/image" Target="../media/image28.png"/><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1.png"/><Relationship Id="rId22"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diagramLayout" Target="../diagrams/layout6.xml"/><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openxmlformats.org/officeDocument/2006/relationships/image" Target="../media/image34.png"/><Relationship Id="rId5" Type="http://schemas.openxmlformats.org/officeDocument/2006/relationships/diagramColors" Target="../diagrams/colors6.xml"/><Relationship Id="rId10" Type="http://schemas.openxmlformats.org/officeDocument/2006/relationships/image" Target="../media/image33.png"/><Relationship Id="rId4" Type="http://schemas.openxmlformats.org/officeDocument/2006/relationships/diagramQuickStyle" Target="../diagrams/quickStyle6.xml"/><Relationship Id="rId9" Type="http://schemas.openxmlformats.org/officeDocument/2006/relationships/image" Target="../media/image32.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diagramLayout" Target="../diagrams/layout7.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openxmlformats.org/officeDocument/2006/relationships/image" Target="../media/image42.png"/><Relationship Id="rId5" Type="http://schemas.openxmlformats.org/officeDocument/2006/relationships/diagramColors" Target="../diagrams/colors7.xml"/><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diagramQuickStyle" Target="../diagrams/quickStyle7.xml"/><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id="{83F53899-F3F2-478C-AF51-0923137FD92A}"/>
              </a:ext>
            </a:extLst>
          </p:cNvPr>
          <p:cNvSpPr txBox="1"/>
          <p:nvPr/>
        </p:nvSpPr>
        <p:spPr>
          <a:xfrm>
            <a:off x="350980" y="2411709"/>
            <a:ext cx="184731" cy="461665"/>
          </a:xfrm>
          <a:prstGeom prst="rect">
            <a:avLst/>
          </a:prstGeom>
          <a:noFill/>
        </p:spPr>
        <p:txBody>
          <a:bodyPr wrap="none" rtlCol="0">
            <a:spAutoFit/>
          </a:bodyPr>
          <a:lstStyle/>
          <a:p>
            <a:endParaRPr lang="es-ES_tradnl" sz="2400" b="1" kern="100" spc="75" dirty="0">
              <a:solidFill>
                <a:schemeClr val="bg1"/>
              </a:solidFill>
              <a:latin typeface="Segoe UI" panose="020B0502040204020203" pitchFamily="34" charset="0"/>
              <a:ea typeface="Yu Mincho" panose="02020400000000000000" pitchFamily="18" charset="-128"/>
              <a:cs typeface="Segoe UI" panose="020B0502040204020203" pitchFamily="34" charset="0"/>
            </a:endParaRPr>
          </a:p>
        </p:txBody>
      </p:sp>
      <p:sp>
        <p:nvSpPr>
          <p:cNvPr id="25" name="CuadroTexto 24">
            <a:extLst>
              <a:ext uri="{FF2B5EF4-FFF2-40B4-BE49-F238E27FC236}">
                <a16:creationId xmlns:a16="http://schemas.microsoft.com/office/drawing/2014/main" id="{049730F9-73C3-419F-971E-FA0E11B0A5D4}"/>
              </a:ext>
            </a:extLst>
          </p:cNvPr>
          <p:cNvSpPr txBox="1"/>
          <p:nvPr/>
        </p:nvSpPr>
        <p:spPr>
          <a:xfrm>
            <a:off x="9947195" y="6265233"/>
            <a:ext cx="1985223" cy="276999"/>
          </a:xfrm>
          <a:prstGeom prst="rect">
            <a:avLst/>
          </a:prstGeom>
          <a:noFill/>
        </p:spPr>
        <p:txBody>
          <a:bodyPr wrap="none" rtlCol="0">
            <a:spAutoFit/>
          </a:bodyPr>
          <a:lstStyle/>
          <a:p>
            <a:r>
              <a:rPr lang="es-ES_tradnl" sz="1200" dirty="0">
                <a:latin typeface="Segoe UI" panose="020B0502040204020203" pitchFamily="34" charset="0"/>
                <a:cs typeface="Segoe UI" panose="020B0502040204020203" pitchFamily="34" charset="0"/>
              </a:rPr>
              <a:t>09 y 16 de agosto de 2024</a:t>
            </a:r>
          </a:p>
        </p:txBody>
      </p:sp>
      <p:sp>
        <p:nvSpPr>
          <p:cNvPr id="3" name="Rectángulo 2">
            <a:extLst>
              <a:ext uri="{FF2B5EF4-FFF2-40B4-BE49-F238E27FC236}">
                <a16:creationId xmlns:a16="http://schemas.microsoft.com/office/drawing/2014/main" id="{39F0E276-3E3A-4FB4-8303-04D59A2D8C8B}"/>
              </a:ext>
            </a:extLst>
          </p:cNvPr>
          <p:cNvSpPr/>
          <p:nvPr/>
        </p:nvSpPr>
        <p:spPr>
          <a:xfrm>
            <a:off x="429207" y="3215185"/>
            <a:ext cx="11327363" cy="3493959"/>
          </a:xfrm>
          <a:prstGeom prst="rect">
            <a:avLst/>
          </a:prstGeom>
          <a:no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s-PA" sz="4800" b="1" dirty="0">
                <a:solidFill>
                  <a:schemeClr val="bg2">
                    <a:lumMod val="25000"/>
                  </a:schemeClr>
                </a:solidFill>
                <a:latin typeface="Segoe UI" panose="020B0502040204020203" pitchFamily="34" charset="0"/>
                <a:cs typeface="Segoe UI" panose="020B0502040204020203" pitchFamily="34" charset="0"/>
              </a:rPr>
              <a:t>CLÍNICA</a:t>
            </a:r>
          </a:p>
          <a:p>
            <a:pPr algn="ctr">
              <a:spcBef>
                <a:spcPts val="1200"/>
              </a:spcBef>
              <a:spcAft>
                <a:spcPts val="1200"/>
              </a:spcAft>
            </a:pPr>
            <a:r>
              <a:rPr lang="es-PA" sz="4000" b="1" dirty="0">
                <a:solidFill>
                  <a:schemeClr val="bg2">
                    <a:lumMod val="25000"/>
                  </a:schemeClr>
                </a:solidFill>
                <a:latin typeface="Segoe UI" panose="020B0502040204020203" pitchFamily="34" charset="0"/>
                <a:cs typeface="Segoe UI" panose="020B0502040204020203" pitchFamily="34" charset="0"/>
              </a:rPr>
              <a:t>Convocatoria de Fondos Concursables 2024 </a:t>
            </a:r>
          </a:p>
          <a:p>
            <a:pPr algn="ctr"/>
            <a:r>
              <a:rPr lang="es-PA" sz="4800" b="1" dirty="0">
                <a:solidFill>
                  <a:srgbClr val="FFBA06"/>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Ronda 2</a:t>
            </a:r>
            <a:endParaRPr lang="es-PA" sz="5400" b="1" dirty="0">
              <a:solidFill>
                <a:srgbClr val="FFBA06"/>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8" name="Imagen 7" descr="cid:9AE42AD1-D574-4D86-8F67-9D4833892E7D">
            <a:extLst>
              <a:ext uri="{FF2B5EF4-FFF2-40B4-BE49-F238E27FC236}">
                <a16:creationId xmlns:a16="http://schemas.microsoft.com/office/drawing/2014/main" id="{21027FF5-D0AD-4629-BCA8-A0B5D3B16D77}"/>
              </a:ext>
            </a:extLst>
          </p:cNvPr>
          <p:cNvPicPr/>
          <p:nvPr/>
        </p:nvPicPr>
        <p:blipFill rotWithShape="1">
          <a:blip r:embed="rId2" r:link="rId3" cstate="print">
            <a:extLst>
              <a:ext uri="{28A0092B-C50C-407E-A947-70E740481C1C}">
                <a14:useLocalDpi xmlns:a14="http://schemas.microsoft.com/office/drawing/2010/main" val="0"/>
              </a:ext>
            </a:extLst>
          </a:blip>
          <a:srcRect b="78422"/>
          <a:stretch/>
        </p:blipFill>
        <p:spPr bwMode="auto">
          <a:xfrm>
            <a:off x="391602" y="336926"/>
            <a:ext cx="11327363" cy="2878259"/>
          </a:xfrm>
          <a:prstGeom prst="rect">
            <a:avLst/>
          </a:prstGeom>
          <a:noFill/>
          <a:ln>
            <a:noFill/>
          </a:ln>
          <a:extLst>
            <a:ext uri="{53640926-AAD7-44D8-BBD7-CCE9431645EC}">
              <a14:shadowObscured xmlns:a14="http://schemas.microsoft.com/office/drawing/2010/main"/>
            </a:ext>
          </a:extLst>
        </p:spPr>
      </p:pic>
      <p:sp>
        <p:nvSpPr>
          <p:cNvPr id="19" name="Rectángulo 18">
            <a:extLst>
              <a:ext uri="{FF2B5EF4-FFF2-40B4-BE49-F238E27FC236}">
                <a16:creationId xmlns:a16="http://schemas.microsoft.com/office/drawing/2014/main" id="{850A4DA3-7E73-42EE-9216-E188107413A5}"/>
              </a:ext>
            </a:extLst>
          </p:cNvPr>
          <p:cNvSpPr/>
          <p:nvPr/>
        </p:nvSpPr>
        <p:spPr>
          <a:xfrm>
            <a:off x="3284377" y="2891574"/>
            <a:ext cx="3666929" cy="307777"/>
          </a:xfrm>
          <a:prstGeom prst="rect">
            <a:avLst/>
          </a:prstGeom>
        </p:spPr>
        <p:txBody>
          <a:bodyPr wrap="square">
            <a:spAutoFit/>
          </a:bodyPr>
          <a:lstStyle/>
          <a:p>
            <a:pPr algn="ctr"/>
            <a:r>
              <a:rPr lang="es-419" sz="1400" b="1" kern="100" spc="75" dirty="0">
                <a:solidFill>
                  <a:schemeClr val="bg1"/>
                </a:solidFill>
                <a:latin typeface="Segoe UI" panose="020B0502040204020203" pitchFamily="34" charset="0"/>
                <a:ea typeface="Yu Mincho" panose="02020400000000000000" pitchFamily="18" charset="-128"/>
                <a:cs typeface="Segoe UI" panose="020B0502040204020203" pitchFamily="34" charset="0"/>
              </a:rPr>
              <a:t>(4689/OC-PN)(PN-L1153)</a:t>
            </a:r>
            <a:endParaRPr lang="es-PA" sz="1400" b="1" kern="100" spc="75" dirty="0">
              <a:solidFill>
                <a:schemeClr val="bg1"/>
              </a:solidFill>
              <a:latin typeface="Segoe UI" panose="020B0502040204020203" pitchFamily="34" charset="0"/>
              <a:ea typeface="Yu Mincho" panose="02020400000000000000" pitchFamily="18" charset="-128"/>
              <a:cs typeface="Segoe UI" panose="020B0502040204020203" pitchFamily="34" charset="0"/>
            </a:endParaRPr>
          </a:p>
        </p:txBody>
      </p:sp>
    </p:spTree>
    <p:extLst>
      <p:ext uri="{BB962C8B-B14F-4D97-AF65-F5344CB8AC3E}">
        <p14:creationId xmlns:p14="http://schemas.microsoft.com/office/powerpoint/2010/main" val="3533302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id="{83F53899-F3F2-478C-AF51-0923137FD92A}"/>
              </a:ext>
            </a:extLst>
          </p:cNvPr>
          <p:cNvSpPr txBox="1"/>
          <p:nvPr/>
        </p:nvSpPr>
        <p:spPr>
          <a:xfrm>
            <a:off x="350980" y="2411709"/>
            <a:ext cx="184731" cy="461665"/>
          </a:xfrm>
          <a:prstGeom prst="rect">
            <a:avLst/>
          </a:prstGeom>
          <a:noFill/>
        </p:spPr>
        <p:txBody>
          <a:bodyPr wrap="none" rtlCol="0">
            <a:spAutoFit/>
          </a:bodyPr>
          <a:lstStyle/>
          <a:p>
            <a:endParaRPr lang="es-ES_tradnl" sz="2400" b="1" kern="100" spc="75" dirty="0">
              <a:solidFill>
                <a:schemeClr val="bg1"/>
              </a:solidFill>
              <a:latin typeface="Segoe UI" panose="020B0502040204020203" pitchFamily="34" charset="0"/>
              <a:ea typeface="Yu Mincho" panose="02020400000000000000" pitchFamily="18" charset="-128"/>
              <a:cs typeface="Segoe UI" panose="020B0502040204020203" pitchFamily="34" charset="0"/>
            </a:endParaRPr>
          </a:p>
        </p:txBody>
      </p:sp>
      <p:pic>
        <p:nvPicPr>
          <p:cNvPr id="8" name="Imagen 7" descr="cid:9AE42AD1-D574-4D86-8F67-9D4833892E7D">
            <a:extLst>
              <a:ext uri="{FF2B5EF4-FFF2-40B4-BE49-F238E27FC236}">
                <a16:creationId xmlns:a16="http://schemas.microsoft.com/office/drawing/2014/main" id="{21027FF5-D0AD-4629-BCA8-A0B5D3B16D77}"/>
              </a:ext>
            </a:extLst>
          </p:cNvPr>
          <p:cNvPicPr/>
          <p:nvPr/>
        </p:nvPicPr>
        <p:blipFill rotWithShape="1">
          <a:blip r:embed="rId2" r:link="rId3" cstate="print">
            <a:extLst>
              <a:ext uri="{28A0092B-C50C-407E-A947-70E740481C1C}">
                <a14:useLocalDpi xmlns:a14="http://schemas.microsoft.com/office/drawing/2010/main" val="0"/>
              </a:ext>
            </a:extLst>
          </a:blip>
          <a:srcRect b="78422"/>
          <a:stretch>
            <a:fillRect/>
          </a:stretch>
        </p:blipFill>
        <p:spPr bwMode="auto">
          <a:xfrm>
            <a:off x="1416696" y="1213440"/>
            <a:ext cx="9190652" cy="3872204"/>
          </a:xfrm>
          <a:prstGeom prst="rect">
            <a:avLst/>
          </a:prstGeom>
          <a:noFill/>
          <a:ln>
            <a:noFill/>
          </a:ln>
          <a:extLst>
            <a:ext uri="{53640926-AAD7-44D8-BBD7-CCE9431645EC}">
              <a14:shadowObscured xmlns:a14="http://schemas.microsoft.com/office/drawing/2010/main"/>
            </a:ext>
          </a:extLst>
        </p:spPr>
      </p:pic>
      <p:sp>
        <p:nvSpPr>
          <p:cNvPr id="19" name="Rectángulo 18">
            <a:extLst>
              <a:ext uri="{FF2B5EF4-FFF2-40B4-BE49-F238E27FC236}">
                <a16:creationId xmlns:a16="http://schemas.microsoft.com/office/drawing/2014/main" id="{850A4DA3-7E73-42EE-9216-E188107413A5}"/>
              </a:ext>
            </a:extLst>
          </p:cNvPr>
          <p:cNvSpPr/>
          <p:nvPr/>
        </p:nvSpPr>
        <p:spPr>
          <a:xfrm>
            <a:off x="3489650" y="4561697"/>
            <a:ext cx="3666929" cy="307777"/>
          </a:xfrm>
          <a:prstGeom prst="rect">
            <a:avLst/>
          </a:prstGeom>
        </p:spPr>
        <p:txBody>
          <a:bodyPr wrap="square">
            <a:spAutoFit/>
          </a:bodyPr>
          <a:lstStyle/>
          <a:p>
            <a:pPr algn="ctr"/>
            <a:r>
              <a:rPr lang="es-419" sz="1400" b="1" kern="100" spc="75" dirty="0">
                <a:solidFill>
                  <a:schemeClr val="bg1"/>
                </a:solidFill>
                <a:latin typeface="Segoe UI" panose="020B0502040204020203" pitchFamily="34" charset="0"/>
                <a:ea typeface="Yu Mincho" panose="02020400000000000000" pitchFamily="18" charset="-128"/>
                <a:cs typeface="Segoe UI" panose="020B0502040204020203" pitchFamily="34" charset="0"/>
              </a:rPr>
              <a:t>(4689/OC-PN)(PN-L1153)</a:t>
            </a:r>
            <a:endParaRPr lang="es-PA" sz="1400" b="1" kern="100" spc="75" dirty="0">
              <a:solidFill>
                <a:schemeClr val="bg1"/>
              </a:solidFill>
              <a:latin typeface="Segoe UI" panose="020B0502040204020203" pitchFamily="34" charset="0"/>
              <a:ea typeface="Yu Mincho" panose="02020400000000000000" pitchFamily="18" charset="-128"/>
              <a:cs typeface="Segoe UI" panose="020B0502040204020203" pitchFamily="34" charset="0"/>
            </a:endParaRPr>
          </a:p>
        </p:txBody>
      </p:sp>
      <p:pic>
        <p:nvPicPr>
          <p:cNvPr id="2" name="Imagen 1">
            <a:extLst>
              <a:ext uri="{FF2B5EF4-FFF2-40B4-BE49-F238E27FC236}">
                <a16:creationId xmlns:a16="http://schemas.microsoft.com/office/drawing/2014/main" id="{B07F5EC7-4429-4D48-9116-7D0BDCEAD2C1}"/>
              </a:ext>
            </a:extLst>
          </p:cNvPr>
          <p:cNvPicPr>
            <a:picLocks noChangeAspect="1"/>
          </p:cNvPicPr>
          <p:nvPr/>
        </p:nvPicPr>
        <p:blipFill>
          <a:blip r:embed="rId4"/>
          <a:stretch>
            <a:fillRect/>
          </a:stretch>
        </p:blipFill>
        <p:spPr>
          <a:xfrm>
            <a:off x="1416696" y="5085644"/>
            <a:ext cx="9190652" cy="1531086"/>
          </a:xfrm>
          <a:prstGeom prst="rect">
            <a:avLst/>
          </a:prstGeom>
        </p:spPr>
      </p:pic>
      <p:sp>
        <p:nvSpPr>
          <p:cNvPr id="4" name="Rectángulo 3">
            <a:extLst>
              <a:ext uri="{FF2B5EF4-FFF2-40B4-BE49-F238E27FC236}">
                <a16:creationId xmlns:a16="http://schemas.microsoft.com/office/drawing/2014/main" id="{0C7ECD46-E548-47A0-B647-72267661CCCA}"/>
              </a:ext>
            </a:extLst>
          </p:cNvPr>
          <p:cNvSpPr/>
          <p:nvPr/>
        </p:nvSpPr>
        <p:spPr>
          <a:xfrm>
            <a:off x="1810115" y="241270"/>
            <a:ext cx="8571770" cy="756000"/>
          </a:xfrm>
          <a:prstGeom prst="rect">
            <a:avLst/>
          </a:prstGeom>
          <a:solidFill>
            <a:srgbClr val="FFC000"/>
          </a:solidFill>
          <a:scene3d>
            <a:camera prst="orthographicFront"/>
            <a:lightRig rig="threePt" dir="t"/>
          </a:scene3d>
          <a:sp3d extrusionH="209550">
            <a:bevelT w="190500" h="146050"/>
            <a:bevelB w="234950" h="165100"/>
          </a:sp3d>
        </p:spPr>
        <p:txBody>
          <a:bodyPr wrap="none">
            <a:spAutoFit/>
          </a:bodyPr>
          <a:lstStyle/>
          <a:p>
            <a:pPr algn="ctr">
              <a:lnSpc>
                <a:spcPts val="4560"/>
              </a:lnSpc>
            </a:pPr>
            <a:r>
              <a:rPr lang="es-PA" b="1" dirty="0">
                <a:ln>
                  <a:solidFill>
                    <a:schemeClr val="bg1"/>
                  </a:solidFill>
                </a:ln>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CONVOCATORIA PÚBLICA DE FONDOS CONCURSALBES 2024 – RONDA 2</a:t>
            </a:r>
            <a:endParaRPr lang="es-PA"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274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3E59AE-F027-48A2-9612-ECCF30F49A36}"/>
              </a:ext>
            </a:extLst>
          </p:cNvPr>
          <p:cNvSpPr txBox="1"/>
          <p:nvPr/>
        </p:nvSpPr>
        <p:spPr>
          <a:xfrm>
            <a:off x="2505215" y="265579"/>
            <a:ext cx="7181568" cy="584775"/>
          </a:xfrm>
          <a:prstGeom prst="rect">
            <a:avLst/>
          </a:prstGeom>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A" sz="3200" b="1" dirty="0">
                <a:ln w="6350">
                  <a:solidFill>
                    <a:schemeClr val="bg1"/>
                  </a:solidFill>
                </a:ln>
                <a:solidFill>
                  <a:schemeClr val="bg1">
                    <a:lumMod val="50000"/>
                  </a:schemeClr>
                </a:solidFill>
                <a:latin typeface="Segoe UI" panose="020B0502040204020203" pitchFamily="34" charset="0"/>
                <a:cs typeface="Segoe UI" panose="020B0502040204020203" pitchFamily="34" charset="0"/>
              </a:rPr>
              <a:t> BASES DE LA CONVOCATORIA</a:t>
            </a:r>
          </a:p>
        </p:txBody>
      </p:sp>
      <p:sp>
        <p:nvSpPr>
          <p:cNvPr id="5" name="CuadroTexto 4">
            <a:extLst>
              <a:ext uri="{FF2B5EF4-FFF2-40B4-BE49-F238E27FC236}">
                <a16:creationId xmlns:a16="http://schemas.microsoft.com/office/drawing/2014/main" id="{14E8CA7C-EC24-4DD2-BD93-1A10F06D2BA9}"/>
              </a:ext>
            </a:extLst>
          </p:cNvPr>
          <p:cNvSpPr txBox="1"/>
          <p:nvPr/>
        </p:nvSpPr>
        <p:spPr>
          <a:xfrm>
            <a:off x="529089" y="1155781"/>
            <a:ext cx="5101347" cy="307777"/>
          </a:xfrm>
          <a:prstGeom prst="rect">
            <a:avLst/>
          </a:prstGeom>
          <a:noFill/>
        </p:spPr>
        <p:txBody>
          <a:bodyPr wrap="square" rtlCol="0">
            <a:spAutoFit/>
          </a:bodyPr>
          <a:lstStyle/>
          <a:p>
            <a:r>
              <a:rPr lang="es-419" sz="1400" dirty="0">
                <a:latin typeface="Segoe UI" panose="020B0502040204020203" pitchFamily="34" charset="0"/>
                <a:cs typeface="Segoe UI" panose="020B0502040204020203" pitchFamily="34" charset="0"/>
              </a:rPr>
              <a:t>Podrán participar personas jurídicas de los siguientes grupos </a:t>
            </a:r>
            <a:r>
              <a:rPr lang="es-PA" sz="1400" dirty="0">
                <a:latin typeface="Segoe UI" panose="020B0502040204020203" pitchFamily="34" charset="0"/>
                <a:cs typeface="Segoe UI" panose="020B0502040204020203" pitchFamily="34" charset="0"/>
              </a:rPr>
              <a:t>:</a:t>
            </a:r>
          </a:p>
        </p:txBody>
      </p:sp>
      <p:graphicFrame>
        <p:nvGraphicFramePr>
          <p:cNvPr id="12" name="Marcador de contenido 3">
            <a:extLst>
              <a:ext uri="{FF2B5EF4-FFF2-40B4-BE49-F238E27FC236}">
                <a16:creationId xmlns:a16="http://schemas.microsoft.com/office/drawing/2014/main" id="{4D3C672B-629E-4F1B-B604-1971BB5D6D4C}"/>
              </a:ext>
            </a:extLst>
          </p:cNvPr>
          <p:cNvGraphicFramePr>
            <a:graphicFrameLocks/>
          </p:cNvGraphicFramePr>
          <p:nvPr>
            <p:extLst>
              <p:ext uri="{D42A27DB-BD31-4B8C-83A1-F6EECF244321}">
                <p14:modId xmlns:p14="http://schemas.microsoft.com/office/powerpoint/2010/main" val="636281848"/>
              </p:ext>
            </p:extLst>
          </p:nvPr>
        </p:nvGraphicFramePr>
        <p:xfrm>
          <a:off x="1537000" y="1223198"/>
          <a:ext cx="8894062" cy="2686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EE259C53-DC5F-4C15-BAF6-4FF53223E8BF}"/>
              </a:ext>
            </a:extLst>
          </p:cNvPr>
          <p:cNvSpPr txBox="1"/>
          <p:nvPr/>
        </p:nvSpPr>
        <p:spPr>
          <a:xfrm>
            <a:off x="529089" y="4044011"/>
            <a:ext cx="11133820" cy="553998"/>
          </a:xfrm>
          <a:prstGeom prst="rect">
            <a:avLst/>
          </a:prstGeom>
          <a:solidFill>
            <a:schemeClr val="bg1"/>
          </a:solidFill>
        </p:spPr>
        <p:txBody>
          <a:bodyPr wrap="square" rtlCol="0">
            <a:spAutoFit/>
          </a:bodyPr>
          <a:lstStyle/>
          <a:p>
            <a:r>
              <a:rPr lang="es-PA" sz="1400" dirty="0">
                <a:latin typeface="Segoe UI" panose="020B0502040204020203" pitchFamily="34" charset="0"/>
                <a:cs typeface="Segoe UI" panose="020B0502040204020203" pitchFamily="34" charset="0"/>
              </a:rPr>
              <a:t>En conjunto con un </a:t>
            </a:r>
            <a:r>
              <a:rPr lang="es-PA" sz="1600" b="1" dirty="0">
                <a:latin typeface="Segoe UI" panose="020B0502040204020203" pitchFamily="34" charset="0"/>
                <a:cs typeface="Segoe UI" panose="020B0502040204020203" pitchFamily="34" charset="0"/>
              </a:rPr>
              <a:t>Oferente de Formación (OF)</a:t>
            </a:r>
            <a:r>
              <a:rPr lang="es-PA" sz="1400" dirty="0">
                <a:latin typeface="Segoe UI" panose="020B0502040204020203" pitchFamily="34" charset="0"/>
                <a:cs typeface="Segoe UI" panose="020B0502040204020203" pitchFamily="34" charset="0"/>
              </a:rPr>
              <a:t>,</a:t>
            </a:r>
            <a:r>
              <a:rPr lang="es-PA" sz="1600" b="1" dirty="0">
                <a:latin typeface="Segoe UI" panose="020B0502040204020203" pitchFamily="34" charset="0"/>
                <a:cs typeface="Segoe UI" panose="020B0502040204020203" pitchFamily="34" charset="0"/>
              </a:rPr>
              <a:t> </a:t>
            </a:r>
            <a:r>
              <a:rPr lang="es-PA" sz="1400" dirty="0">
                <a:latin typeface="Segoe UI" panose="020B0502040204020203" pitchFamily="34" charset="0"/>
                <a:cs typeface="Segoe UI" panose="020B0502040204020203" pitchFamily="34" charset="0"/>
              </a:rPr>
              <a:t>persona jurídica, nacional o extranjera, cuyos objetivos, fines o actividad principal se refiera a la educación, formación o capacitación, la cual podrá actuar como proponente o en asocio con un proponente.</a:t>
            </a:r>
          </a:p>
        </p:txBody>
      </p:sp>
      <p:sp>
        <p:nvSpPr>
          <p:cNvPr id="2" name="Rectángulo 1">
            <a:extLst>
              <a:ext uri="{FF2B5EF4-FFF2-40B4-BE49-F238E27FC236}">
                <a16:creationId xmlns:a16="http://schemas.microsoft.com/office/drawing/2014/main" id="{57C61F53-8628-46B0-B099-DEF8BE965286}"/>
              </a:ext>
            </a:extLst>
          </p:cNvPr>
          <p:cNvSpPr/>
          <p:nvPr/>
        </p:nvSpPr>
        <p:spPr>
          <a:xfrm>
            <a:off x="3747401" y="3736234"/>
            <a:ext cx="4675511" cy="307777"/>
          </a:xfrm>
          <a:prstGeom prst="rect">
            <a:avLst/>
          </a:prstGeom>
        </p:spPr>
        <p:txBody>
          <a:bodyPr wrap="none">
            <a:spAutoFit/>
          </a:bodyPr>
          <a:lstStyle/>
          <a:p>
            <a:r>
              <a:rPr lang="es-419" sz="1400" dirty="0">
                <a:latin typeface="Segoe UI" panose="020B0502040204020203" pitchFamily="34" charset="0"/>
                <a:cs typeface="Segoe UI" panose="020B0502040204020203" pitchFamily="34" charset="0"/>
              </a:rPr>
              <a:t>(</a:t>
            </a:r>
            <a:r>
              <a:rPr lang="es-PA" sz="1400" dirty="0">
                <a:latin typeface="Segoe UI" panose="020B0502040204020203" pitchFamily="34" charset="0"/>
                <a:cs typeface="Segoe UI" panose="020B0502040204020203" pitchFamily="34" charset="0"/>
              </a:rPr>
              <a:t>consorcio o asociación accidental, nacional o extranjera)</a:t>
            </a:r>
            <a:endParaRPr lang="es-ES_tradnl" sz="1400" dirty="0"/>
          </a:p>
        </p:txBody>
      </p:sp>
      <p:graphicFrame>
        <p:nvGraphicFramePr>
          <p:cNvPr id="4" name="Diagrama 3">
            <a:extLst>
              <a:ext uri="{FF2B5EF4-FFF2-40B4-BE49-F238E27FC236}">
                <a16:creationId xmlns:a16="http://schemas.microsoft.com/office/drawing/2014/main" id="{332279A9-0C6F-4B78-908E-78B3D9001472}"/>
              </a:ext>
            </a:extLst>
          </p:cNvPr>
          <p:cNvGraphicFramePr/>
          <p:nvPr>
            <p:extLst>
              <p:ext uri="{D42A27DB-BD31-4B8C-83A1-F6EECF244321}">
                <p14:modId xmlns:p14="http://schemas.microsoft.com/office/powerpoint/2010/main" val="3186240109"/>
              </p:ext>
            </p:extLst>
          </p:nvPr>
        </p:nvGraphicFramePr>
        <p:xfrm>
          <a:off x="3117744" y="4419205"/>
          <a:ext cx="6312696" cy="20707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25050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F1A444-B9FA-4A26-AB2C-49530FF4FA1E}"/>
              </a:ext>
            </a:extLst>
          </p:cNvPr>
          <p:cNvSpPr txBox="1"/>
          <p:nvPr/>
        </p:nvSpPr>
        <p:spPr>
          <a:xfrm>
            <a:off x="919488" y="256069"/>
            <a:ext cx="9873674" cy="584775"/>
          </a:xfrm>
          <a:prstGeom prst="rect">
            <a:avLst/>
          </a:prstGeom>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_tradnl" sz="3200" b="1" dirty="0">
                <a:ln w="6350">
                  <a:solidFill>
                    <a:schemeClr val="bg1"/>
                  </a:solidFill>
                </a:ln>
                <a:solidFill>
                  <a:schemeClr val="bg1">
                    <a:lumMod val="50000"/>
                  </a:schemeClr>
                </a:solidFill>
                <a:latin typeface="Segoe UI" panose="020B0502040204020203" pitchFamily="34" charset="0"/>
                <a:cs typeface="Segoe UI" panose="020B0502040204020203" pitchFamily="34" charset="0"/>
              </a:rPr>
              <a:t>SECTORES PRODUCTIVOS Y SUBCATEGORÍAS</a:t>
            </a:r>
          </a:p>
        </p:txBody>
      </p:sp>
      <p:graphicFrame>
        <p:nvGraphicFramePr>
          <p:cNvPr id="2" name="Diagrama 1">
            <a:extLst>
              <a:ext uri="{FF2B5EF4-FFF2-40B4-BE49-F238E27FC236}">
                <a16:creationId xmlns:a16="http://schemas.microsoft.com/office/drawing/2014/main" id="{1C9DDE6F-EBFA-4C04-8163-9435A0AF7D3B}"/>
              </a:ext>
            </a:extLst>
          </p:cNvPr>
          <p:cNvGraphicFramePr/>
          <p:nvPr>
            <p:extLst>
              <p:ext uri="{D42A27DB-BD31-4B8C-83A1-F6EECF244321}">
                <p14:modId xmlns:p14="http://schemas.microsoft.com/office/powerpoint/2010/main" val="112115951"/>
              </p:ext>
            </p:extLst>
          </p:nvPr>
        </p:nvGraphicFramePr>
        <p:xfrm>
          <a:off x="353131" y="585864"/>
          <a:ext cx="11646659" cy="6017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F6395B53-8750-4C56-A48A-FF1A9C3D565D}"/>
              </a:ext>
            </a:extLst>
          </p:cNvPr>
          <p:cNvPicPr>
            <a:picLocks noChangeAspect="1"/>
          </p:cNvPicPr>
          <p:nvPr/>
        </p:nvPicPr>
        <p:blipFill>
          <a:blip r:embed="rId7"/>
          <a:stretch>
            <a:fillRect/>
          </a:stretch>
        </p:blipFill>
        <p:spPr>
          <a:xfrm>
            <a:off x="3081167" y="4638968"/>
            <a:ext cx="4643335" cy="2049398"/>
          </a:xfrm>
          <a:prstGeom prst="rect">
            <a:avLst/>
          </a:prstGeom>
        </p:spPr>
      </p:pic>
    </p:spTree>
    <p:extLst>
      <p:ext uri="{BB962C8B-B14F-4D97-AF65-F5344CB8AC3E}">
        <p14:creationId xmlns:p14="http://schemas.microsoft.com/office/powerpoint/2010/main" val="35047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47BE8257-9150-46F8-AA3B-CBDED1CCB015}"/>
              </a:ext>
            </a:extLst>
          </p:cNvPr>
          <p:cNvGraphicFramePr/>
          <p:nvPr>
            <p:extLst>
              <p:ext uri="{D42A27DB-BD31-4B8C-83A1-F6EECF244321}">
                <p14:modId xmlns:p14="http://schemas.microsoft.com/office/powerpoint/2010/main" val="3380462826"/>
              </p:ext>
            </p:extLst>
          </p:nvPr>
        </p:nvGraphicFramePr>
        <p:xfrm>
          <a:off x="0" y="1"/>
          <a:ext cx="12192000" cy="4598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937F2875-F13C-4A20-9D27-39C95D2C396D}"/>
              </a:ext>
            </a:extLst>
          </p:cNvPr>
          <p:cNvSpPr/>
          <p:nvPr/>
        </p:nvSpPr>
        <p:spPr>
          <a:xfrm>
            <a:off x="1876697" y="148046"/>
            <a:ext cx="8438605" cy="714103"/>
          </a:xfrm>
          <a:prstGeom prst="rect">
            <a:avLst/>
          </a:prstGeom>
          <a:scene3d>
            <a:camera prst="orthographicFront"/>
            <a:lightRig rig="threePt" dir="t"/>
          </a:scene3d>
          <a:sp3d extrusionH="76200" contourW="25400">
            <a:bevelT w="139700" h="215900"/>
            <a:bevelB w="15240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RESPONSABILIDADES DE LOS PROPONENTES Y OFERENTES</a:t>
            </a:r>
            <a:endParaRPr lang="es-PA" sz="2400" dirty="0"/>
          </a:p>
        </p:txBody>
      </p:sp>
    </p:spTree>
    <p:extLst>
      <p:ext uri="{BB962C8B-B14F-4D97-AF65-F5344CB8AC3E}">
        <p14:creationId xmlns:p14="http://schemas.microsoft.com/office/powerpoint/2010/main" val="2413249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3E59AE-F027-48A2-9612-ECCF30F49A36}"/>
              </a:ext>
            </a:extLst>
          </p:cNvPr>
          <p:cNvSpPr txBox="1"/>
          <p:nvPr/>
        </p:nvSpPr>
        <p:spPr>
          <a:xfrm>
            <a:off x="1870693" y="258020"/>
            <a:ext cx="8857672" cy="584775"/>
          </a:xfrm>
          <a:prstGeom prst="rect">
            <a:avLst/>
          </a:prstGeom>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A" sz="3200" b="1" dirty="0">
                <a:ln w="6350">
                  <a:solidFill>
                    <a:schemeClr val="bg1"/>
                  </a:solidFill>
                </a:ln>
                <a:solidFill>
                  <a:schemeClr val="bg1">
                    <a:lumMod val="50000"/>
                  </a:schemeClr>
                </a:solidFill>
                <a:latin typeface="Segoe UI" panose="020B0502040204020203" pitchFamily="34" charset="0"/>
                <a:cs typeface="Segoe UI" panose="020B0502040204020203" pitchFamily="34" charset="0"/>
              </a:rPr>
              <a:t>MODALIDADES DE CAPACITACIÓN</a:t>
            </a:r>
          </a:p>
        </p:txBody>
      </p:sp>
      <p:sp>
        <p:nvSpPr>
          <p:cNvPr id="8" name="Rectángulo 7">
            <a:extLst>
              <a:ext uri="{FF2B5EF4-FFF2-40B4-BE49-F238E27FC236}">
                <a16:creationId xmlns:a16="http://schemas.microsoft.com/office/drawing/2014/main" id="{580D85C0-8507-476D-A65D-9C4B96FFABB5}"/>
              </a:ext>
            </a:extLst>
          </p:cNvPr>
          <p:cNvSpPr/>
          <p:nvPr/>
        </p:nvSpPr>
        <p:spPr>
          <a:xfrm>
            <a:off x="4027715" y="1527053"/>
            <a:ext cx="3466012" cy="4939814"/>
          </a:xfrm>
          <a:prstGeom prst="rect">
            <a:avLst/>
          </a:prstGeom>
          <a:solidFill>
            <a:schemeClr val="bg2">
              <a:lumMod val="90000"/>
            </a:schemeClr>
          </a:solidFill>
          <a:scene3d>
            <a:camera prst="orthographicFront"/>
            <a:lightRig rig="threePt" dir="t"/>
          </a:scene3d>
          <a:sp3d>
            <a:bevelT/>
          </a:sp3d>
        </p:spPr>
        <p:txBody>
          <a:bodyPr wrap="square">
            <a:spAutoFit/>
          </a:bodyPr>
          <a:lstStyle/>
          <a:p>
            <a:pPr lvl="0" algn="ctr">
              <a:spcAft>
                <a:spcPts val="600"/>
              </a:spcAft>
            </a:pPr>
            <a:endParaRPr lang="es-419" sz="600" b="1" dirty="0">
              <a:latin typeface="Segoe UI" panose="020B0502040204020203" pitchFamily="34" charset="0"/>
              <a:ea typeface="Calibri" panose="020F0502020204030204" pitchFamily="34" charset="0"/>
              <a:cs typeface="Segoe UI" panose="020B0502040204020203" pitchFamily="34" charset="0"/>
            </a:endParaRPr>
          </a:p>
          <a:p>
            <a:pPr lvl="0" algn="ctr">
              <a:spcAft>
                <a:spcPts val="600"/>
              </a:spcAft>
            </a:pPr>
            <a:r>
              <a:rPr lang="es-419" b="1" dirty="0">
                <a:latin typeface="Segoe UI" panose="020B0502040204020203" pitchFamily="34" charset="0"/>
                <a:ea typeface="Calibri" panose="020F0502020204030204" pitchFamily="34" charset="0"/>
                <a:cs typeface="Segoe UI" panose="020B0502040204020203" pitchFamily="34" charset="0"/>
              </a:rPr>
              <a:t>El propósito de la formación técnico-profesional para efectos del Programa es que</a:t>
            </a:r>
            <a:r>
              <a:rPr lang="es-419" dirty="0">
                <a:latin typeface="Segoe UI" panose="020B0502040204020203" pitchFamily="34" charset="0"/>
                <a:ea typeface="Calibri" panose="020F0502020204030204" pitchFamily="34" charset="0"/>
                <a:cs typeface="Segoe UI" panose="020B0502040204020203" pitchFamily="34" charset="0"/>
              </a:rPr>
              <a:t>:</a:t>
            </a:r>
          </a:p>
          <a:p>
            <a:pPr lvl="0" algn="just">
              <a:spcAft>
                <a:spcPts val="600"/>
              </a:spcAft>
            </a:pPr>
            <a:endParaRPr lang="es-ES" sz="1400" dirty="0"/>
          </a:p>
          <a:p>
            <a:pPr marL="285750" lvl="0" indent="-285750" algn="just">
              <a:spcAft>
                <a:spcPts val="600"/>
              </a:spcAft>
              <a:buFont typeface="Wingdings" panose="05000000000000000000" pitchFamily="2" charset="2"/>
              <a:buChar char="Ø"/>
            </a:pPr>
            <a:r>
              <a:rPr lang="es-ES" sz="1400" dirty="0"/>
              <a:t>Los desempleados o subempleados reingresen al sector productivo, luego de adquirir las competencias y/o habilidades del perfil requerido.</a:t>
            </a:r>
          </a:p>
          <a:p>
            <a:pPr lvl="0" algn="just">
              <a:spcAft>
                <a:spcPts val="600"/>
              </a:spcAft>
            </a:pPr>
            <a:endParaRPr lang="es-PA" sz="1400" dirty="0"/>
          </a:p>
          <a:p>
            <a:pPr marL="285750" lvl="0" indent="-285750" algn="just">
              <a:spcAft>
                <a:spcPts val="600"/>
              </a:spcAft>
              <a:buFont typeface="Wingdings" panose="05000000000000000000" pitchFamily="2" charset="2"/>
              <a:buChar char="Ø"/>
            </a:pPr>
            <a:r>
              <a:rPr lang="es-ES" sz="1400" dirty="0"/>
              <a:t>Los nuevos entrantes ingresen al mercado laboral luego de adquirir competencias y/o habilidades del perfil requerido por el sector productivo.</a:t>
            </a:r>
          </a:p>
          <a:p>
            <a:pPr lvl="0" algn="just">
              <a:spcAft>
                <a:spcPts val="600"/>
              </a:spcAft>
            </a:pPr>
            <a:endParaRPr lang="es-PA" sz="1400" dirty="0"/>
          </a:p>
          <a:p>
            <a:pPr marL="285750" lvl="0" indent="-285750" algn="just">
              <a:spcAft>
                <a:spcPts val="600"/>
              </a:spcAft>
              <a:buFont typeface="Wingdings" panose="05000000000000000000" pitchFamily="2" charset="2"/>
              <a:buChar char="Ø"/>
            </a:pPr>
            <a:r>
              <a:rPr lang="es-ES" sz="1400" dirty="0"/>
              <a:t>Los trabajadores activos o en reconversión mejoren sus competencias y/o habilidades, en virtud del proceso de capacitación en perfil requerido.</a:t>
            </a:r>
          </a:p>
        </p:txBody>
      </p:sp>
      <p:sp>
        <p:nvSpPr>
          <p:cNvPr id="14" name="CuadroTexto 13">
            <a:extLst>
              <a:ext uri="{FF2B5EF4-FFF2-40B4-BE49-F238E27FC236}">
                <a16:creationId xmlns:a16="http://schemas.microsoft.com/office/drawing/2014/main" id="{D29C455E-1BB4-42B1-A309-66351286BF34}"/>
              </a:ext>
            </a:extLst>
          </p:cNvPr>
          <p:cNvSpPr txBox="1"/>
          <p:nvPr/>
        </p:nvSpPr>
        <p:spPr>
          <a:xfrm>
            <a:off x="287384" y="1511662"/>
            <a:ext cx="3466012" cy="4955205"/>
          </a:xfrm>
          <a:prstGeom prst="rect">
            <a:avLst/>
          </a:prstGeom>
          <a:solidFill>
            <a:schemeClr val="bg1">
              <a:lumMod val="85000"/>
            </a:schemeClr>
          </a:solidFill>
          <a:scene3d>
            <a:camera prst="orthographicFront"/>
            <a:lightRig rig="threePt" dir="t"/>
          </a:scene3d>
          <a:sp3d>
            <a:bevelT/>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1">
            <a:noAutofit/>
          </a:bodyPr>
          <a:lstStyle/>
          <a:p>
            <a:pPr lvl="0" algn="ctr" defTabSz="533400">
              <a:lnSpc>
                <a:spcPct val="150000"/>
              </a:lnSpc>
              <a:spcBef>
                <a:spcPct val="0"/>
              </a:spcBef>
            </a:pPr>
            <a:r>
              <a:rPr lang="es-419" sz="1600" b="1" kern="1200" dirty="0">
                <a:latin typeface="Segoe UI" panose="020B0502040204020203" pitchFamily="34" charset="0"/>
                <a:ea typeface="Calibri" panose="020F0502020204030204" pitchFamily="34" charset="0"/>
                <a:cs typeface="Segoe UI" panose="020B0502040204020203" pitchFamily="34" charset="0"/>
              </a:rPr>
              <a:t>CURSO DE CAPACITACIÓN DE FORMACIÓN NO FORMAL</a:t>
            </a:r>
          </a:p>
          <a:p>
            <a:pPr lvl="0" algn="ctr" defTabSz="533400">
              <a:lnSpc>
                <a:spcPct val="150000"/>
              </a:lnSpc>
              <a:spcBef>
                <a:spcPct val="0"/>
              </a:spcBef>
            </a:pPr>
            <a:endParaRPr lang="es-ES_tradnl" sz="400" kern="1200" dirty="0">
              <a:latin typeface="Segoe UI" panose="020B0502040204020203" pitchFamily="34" charset="0"/>
              <a:cs typeface="Segoe UI" panose="020B0502040204020203" pitchFamily="34" charset="0"/>
            </a:endParaRPr>
          </a:p>
          <a:p>
            <a:pPr marL="285750" lvl="1" indent="-285750" algn="just" defTabSz="488950">
              <a:lnSpc>
                <a:spcPct val="150000"/>
              </a:lnSpc>
              <a:spcBef>
                <a:spcPct val="0"/>
              </a:spcBef>
              <a:buFont typeface="Wingdings" panose="05000000000000000000" pitchFamily="2" charset="2"/>
              <a:buChar char="Ø"/>
            </a:pPr>
            <a:r>
              <a:rPr lang="es-419" sz="1400" kern="1200" dirty="0">
                <a:ea typeface="Calibri" panose="020F0502020204030204" pitchFamily="34" charset="0"/>
                <a:cs typeface="Segoe UI" panose="020B0502040204020203" pitchFamily="34" charset="0"/>
              </a:rPr>
              <a:t>A nivel técnico-profesional, adaptar  las necesidades efectivas de los proponentes para solucionar sus problemas de presión laboral (escasez de competencias y de capital humano), con un alcance circunscrito a lo definido en la convocatoria. </a:t>
            </a:r>
          </a:p>
          <a:p>
            <a:pPr marL="285750" lvl="1" indent="-285750" algn="just" defTabSz="488950">
              <a:lnSpc>
                <a:spcPct val="150000"/>
              </a:lnSpc>
              <a:spcBef>
                <a:spcPct val="0"/>
              </a:spcBef>
              <a:buFont typeface="Wingdings" panose="05000000000000000000" pitchFamily="2" charset="2"/>
              <a:buChar char="Ø"/>
            </a:pPr>
            <a:r>
              <a:rPr lang="es-419" sz="1400" kern="1200" dirty="0">
                <a:ea typeface="Calibri" panose="020F0502020204030204" pitchFamily="34" charset="0"/>
                <a:cs typeface="Segoe UI" panose="020B0502040204020203" pitchFamily="34" charset="0"/>
              </a:rPr>
              <a:t>Al finalizar la capacitación, los beneficiarios deberán mostrar sus competencias y/o habilidades adquiridas mediante una evaluación de los resultados del aprendizaje.</a:t>
            </a:r>
            <a:endParaRPr lang="es-ES_tradnl" sz="1400" kern="1200" dirty="0">
              <a:ea typeface="Calibri" panose="020F0502020204030204" pitchFamily="34" charset="0"/>
              <a:cs typeface="Segoe UI" panose="020B0502040204020203" pitchFamily="34" charset="0"/>
            </a:endParaRPr>
          </a:p>
        </p:txBody>
      </p:sp>
      <p:sp>
        <p:nvSpPr>
          <p:cNvPr id="5" name="CuadroTexto 4">
            <a:extLst>
              <a:ext uri="{FF2B5EF4-FFF2-40B4-BE49-F238E27FC236}">
                <a16:creationId xmlns:a16="http://schemas.microsoft.com/office/drawing/2014/main" id="{22AE6760-F8A6-4733-9CD9-33B2CC0E067F}"/>
              </a:ext>
            </a:extLst>
          </p:cNvPr>
          <p:cNvSpPr txBox="1"/>
          <p:nvPr/>
        </p:nvSpPr>
        <p:spPr>
          <a:xfrm>
            <a:off x="7768046" y="1511662"/>
            <a:ext cx="3466013" cy="4939814"/>
          </a:xfrm>
          <a:prstGeom prst="rect">
            <a:avLst/>
          </a:prstGeom>
          <a:solidFill>
            <a:schemeClr val="bg1">
              <a:lumMod val="75000"/>
            </a:schemeClr>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dk1"/>
          </a:fontRef>
        </p:style>
        <p:txBody>
          <a:bodyPr spcFirstLastPara="0" vert="horz" wrap="square" lIns="85344" tIns="85344" rIns="85344" bIns="85344" numCol="1" spcCol="1270" anchor="t" anchorCtr="1">
            <a:noAutofit/>
          </a:bodyPr>
          <a:lstStyle/>
          <a:p>
            <a:pPr lvl="0" algn="ctr" defTabSz="533400">
              <a:lnSpc>
                <a:spcPct val="150000"/>
              </a:lnSpc>
              <a:spcBef>
                <a:spcPct val="0"/>
              </a:spcBef>
              <a:spcAft>
                <a:spcPts val="600"/>
              </a:spcAft>
            </a:pPr>
            <a:r>
              <a:rPr lang="es-PA" sz="1600" b="1" kern="1200" dirty="0">
                <a:latin typeface="Segoe UI" panose="020B0502040204020203" pitchFamily="34" charset="0"/>
                <a:ea typeface="Calibri" panose="020F0502020204030204" pitchFamily="34" charset="0"/>
                <a:cs typeface="Segoe UI" panose="020B0502040204020203" pitchFamily="34" charset="0"/>
              </a:rPr>
              <a:t>MICRO CREDENCIALES</a:t>
            </a:r>
            <a:endParaRPr lang="es-419" sz="1400" dirty="0">
              <a:latin typeface="Segoe UI" panose="020B0502040204020203" pitchFamily="34" charset="0"/>
              <a:ea typeface="Calibri" panose="020F0502020204030204" pitchFamily="34" charset="0"/>
              <a:cs typeface="Segoe UI" panose="020B0502040204020203" pitchFamily="34" charset="0"/>
            </a:endParaRPr>
          </a:p>
          <a:p>
            <a:pPr marL="285750" lvl="1" indent="-285750" algn="just" defTabSz="488950">
              <a:lnSpc>
                <a:spcPct val="150000"/>
              </a:lnSpc>
              <a:spcBef>
                <a:spcPct val="0"/>
              </a:spcBef>
              <a:spcAft>
                <a:spcPts val="600"/>
              </a:spcAft>
              <a:buFont typeface="Wingdings" panose="05000000000000000000" pitchFamily="2" charset="2"/>
              <a:buChar char="Ø"/>
            </a:pPr>
            <a:r>
              <a:rPr lang="es-419" sz="1400" dirty="0">
                <a:latin typeface="Segoe UI" panose="020B0502040204020203" pitchFamily="34" charset="0"/>
                <a:ea typeface="Calibri" panose="020F0502020204030204" pitchFamily="34" charset="0"/>
                <a:cs typeface="Segoe UI" panose="020B0502040204020203" pitchFamily="34" charset="0"/>
              </a:rPr>
              <a:t>E</a:t>
            </a:r>
            <a:r>
              <a:rPr lang="es-419" sz="1400" kern="1200" dirty="0">
                <a:latin typeface="Segoe UI" panose="020B0502040204020203" pitchFamily="34" charset="0"/>
                <a:ea typeface="Calibri" panose="020F0502020204030204" pitchFamily="34" charset="0"/>
                <a:cs typeface="Segoe UI" panose="020B0502040204020203" pitchFamily="34" charset="0"/>
              </a:rPr>
              <a:t>stará permitida la modalidad de capacitación profesional de </a:t>
            </a:r>
            <a:r>
              <a:rPr lang="es-419" sz="1400" kern="1200" dirty="0" err="1">
                <a:latin typeface="Segoe UI" panose="020B0502040204020203" pitchFamily="34" charset="0"/>
                <a:ea typeface="Calibri" panose="020F0502020204030204" pitchFamily="34" charset="0"/>
                <a:cs typeface="Segoe UI" panose="020B0502040204020203" pitchFamily="34" charset="0"/>
              </a:rPr>
              <a:t>microcredenciales</a:t>
            </a:r>
            <a:r>
              <a:rPr lang="es-419" sz="1400" kern="1200" dirty="0">
                <a:latin typeface="Segoe UI" panose="020B0502040204020203" pitchFamily="34" charset="0"/>
                <a:ea typeface="Calibri" panose="020F0502020204030204" pitchFamily="34" charset="0"/>
                <a:cs typeface="Segoe UI" panose="020B0502040204020203" pitchFamily="34" charset="0"/>
              </a:rPr>
              <a:t> asociadas a la transformación digital.  En este caso, los beneficiarios de la capacitación en </a:t>
            </a:r>
            <a:r>
              <a:rPr lang="es-419" sz="1400" kern="1200" dirty="0" err="1">
                <a:latin typeface="Segoe UI" panose="020B0502040204020203" pitchFamily="34" charset="0"/>
                <a:ea typeface="Calibri" panose="020F0502020204030204" pitchFamily="34" charset="0"/>
                <a:cs typeface="Segoe UI" panose="020B0502040204020203" pitchFamily="34" charset="0"/>
              </a:rPr>
              <a:t>microcredenciales</a:t>
            </a:r>
            <a:r>
              <a:rPr lang="es-419" sz="1400" kern="1200" dirty="0">
                <a:latin typeface="Segoe UI" panose="020B0502040204020203" pitchFamily="34" charset="0"/>
                <a:ea typeface="Calibri" panose="020F0502020204030204" pitchFamily="34" charset="0"/>
                <a:cs typeface="Segoe UI" panose="020B0502040204020203" pitchFamily="34" charset="0"/>
              </a:rPr>
              <a:t> deberán contar con un grado post secundario.</a:t>
            </a:r>
          </a:p>
          <a:p>
            <a:pPr marL="0" lvl="1" algn="just" defTabSz="488950">
              <a:lnSpc>
                <a:spcPct val="150000"/>
              </a:lnSpc>
              <a:spcBef>
                <a:spcPct val="0"/>
              </a:spcBef>
              <a:spcAft>
                <a:spcPts val="600"/>
              </a:spcAft>
            </a:pPr>
            <a:endParaRPr lang="es-419" sz="500" kern="1200" dirty="0">
              <a:latin typeface="Segoe UI" panose="020B0502040204020203" pitchFamily="34" charset="0"/>
              <a:ea typeface="Calibri" panose="020F0502020204030204" pitchFamily="34" charset="0"/>
              <a:cs typeface="Segoe UI" panose="020B0502040204020203" pitchFamily="34" charset="0"/>
            </a:endParaRPr>
          </a:p>
          <a:p>
            <a:pPr marL="0" lvl="1" algn="just" defTabSz="488950">
              <a:lnSpc>
                <a:spcPct val="150000"/>
              </a:lnSpc>
              <a:spcBef>
                <a:spcPct val="0"/>
              </a:spcBef>
              <a:spcAft>
                <a:spcPts val="600"/>
              </a:spcAft>
            </a:pPr>
            <a:r>
              <a:rPr lang="es-ES" sz="1250" dirty="0">
                <a:solidFill>
                  <a:schemeClr val="bg1"/>
                </a:solidFill>
              </a:rPr>
              <a:t>Las micro credenciales a nivel superior son certificaciones propias que requieren o no titulación universitaria previa, que respaldan resultados de aprendizajes ligadas a actividades formativas de corta duración con carga horaria acreditable hasta (15) créditos a nivel superior.</a:t>
            </a:r>
            <a:endParaRPr lang="es-ES_tradnl" sz="1250" kern="12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15823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DD81325-EA95-4657-AD56-57FF37E1F632}"/>
              </a:ext>
            </a:extLst>
          </p:cNvPr>
          <p:cNvSpPr txBox="1"/>
          <p:nvPr/>
        </p:nvSpPr>
        <p:spPr>
          <a:xfrm>
            <a:off x="1594074" y="102614"/>
            <a:ext cx="8857672" cy="584775"/>
          </a:xfrm>
          <a:prstGeom prst="rect">
            <a:avLst/>
          </a:prstGeom>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A" sz="3200" b="1" dirty="0">
                <a:ln w="6350">
                  <a:solidFill>
                    <a:schemeClr val="bg1"/>
                  </a:solidFill>
                </a:ln>
                <a:solidFill>
                  <a:schemeClr val="bg1">
                    <a:lumMod val="50000"/>
                  </a:schemeClr>
                </a:solidFill>
                <a:latin typeface="Segoe UI" panose="020B0502040204020203" pitchFamily="34" charset="0"/>
                <a:cs typeface="Segoe UI" panose="020B0502040204020203" pitchFamily="34" charset="0"/>
              </a:rPr>
              <a:t>FORMULARIO DE PROPUESTA</a:t>
            </a:r>
          </a:p>
        </p:txBody>
      </p:sp>
      <p:pic>
        <p:nvPicPr>
          <p:cNvPr id="3" name="Imagen 2">
            <a:extLst>
              <a:ext uri="{FF2B5EF4-FFF2-40B4-BE49-F238E27FC236}">
                <a16:creationId xmlns:a16="http://schemas.microsoft.com/office/drawing/2014/main" id="{946440D7-4C51-49AD-9DF1-68FEC424ADDF}"/>
              </a:ext>
            </a:extLst>
          </p:cNvPr>
          <p:cNvPicPr>
            <a:picLocks noChangeAspect="1"/>
          </p:cNvPicPr>
          <p:nvPr/>
        </p:nvPicPr>
        <p:blipFill>
          <a:blip r:embed="rId2"/>
          <a:stretch>
            <a:fillRect/>
          </a:stretch>
        </p:blipFill>
        <p:spPr>
          <a:xfrm>
            <a:off x="289249" y="841124"/>
            <a:ext cx="11467323" cy="6016876"/>
          </a:xfrm>
          <a:prstGeom prst="rect">
            <a:avLst/>
          </a:prstGeom>
        </p:spPr>
      </p:pic>
    </p:spTree>
    <p:extLst>
      <p:ext uri="{BB962C8B-B14F-4D97-AF65-F5344CB8AC3E}">
        <p14:creationId xmlns:p14="http://schemas.microsoft.com/office/powerpoint/2010/main" val="2685129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4628D2E-ADA3-4486-9267-F30B16C53ACC}"/>
              </a:ext>
            </a:extLst>
          </p:cNvPr>
          <p:cNvSpPr/>
          <p:nvPr/>
        </p:nvSpPr>
        <p:spPr>
          <a:xfrm>
            <a:off x="9823269" y="662045"/>
            <a:ext cx="2368731" cy="5209118"/>
          </a:xfrm>
          <a:prstGeom prst="rect">
            <a:avLst/>
          </a:prstGeom>
          <a:solidFill>
            <a:schemeClr val="bg1">
              <a:lumMod val="85000"/>
            </a:schemeClr>
          </a:solidFill>
          <a:scene3d>
            <a:camera prst="orthographicFront"/>
            <a:lightRig rig="threePt" dir="t"/>
          </a:scene3d>
          <a:sp3d extrusionH="31750">
            <a:bevelT w="101600" h="158750" prst="slope"/>
            <a:bevelB w="63500" h="152400"/>
          </a:sp3d>
        </p:spPr>
        <p:txBody>
          <a:bodyPr wrap="square">
            <a:spAutoFit/>
          </a:bodyPr>
          <a:lstStyle/>
          <a:p>
            <a:pPr marL="63500">
              <a:spcBef>
                <a:spcPts val="255"/>
              </a:spcBef>
              <a:spcAft>
                <a:spcPts val="0"/>
              </a:spcAft>
            </a:pPr>
            <a:endParaRPr lang="es-ES" sz="600" b="1" kern="0" dirty="0">
              <a:latin typeface="Calibri" panose="020F0502020204030204" pitchFamily="34" charset="0"/>
              <a:ea typeface="Calibri" panose="020F0502020204030204" pitchFamily="34" charset="0"/>
            </a:endParaRPr>
          </a:p>
          <a:p>
            <a:pPr marL="63500">
              <a:spcBef>
                <a:spcPts val="255"/>
              </a:spcBef>
              <a:spcAft>
                <a:spcPts val="0"/>
              </a:spcAft>
            </a:pPr>
            <a:r>
              <a:rPr lang="es-ES" sz="1600" b="1" kern="0" dirty="0">
                <a:latin typeface="Calibri" panose="020F0502020204030204" pitchFamily="34" charset="0"/>
                <a:ea typeface="Calibri" panose="020F0502020204030204" pitchFamily="34" charset="0"/>
              </a:rPr>
              <a:t>CRITERIOS</a:t>
            </a:r>
            <a:r>
              <a:rPr lang="es-ES" sz="1600" b="1" kern="0" spc="-45" dirty="0">
                <a:latin typeface="Calibri" panose="020F0502020204030204" pitchFamily="34" charset="0"/>
                <a:ea typeface="Calibri" panose="020F0502020204030204" pitchFamily="34" charset="0"/>
              </a:rPr>
              <a:t> </a:t>
            </a:r>
            <a:r>
              <a:rPr lang="es-ES" sz="1600" b="1" kern="0" dirty="0">
                <a:latin typeface="Calibri" panose="020F0502020204030204" pitchFamily="34" charset="0"/>
                <a:ea typeface="Calibri" panose="020F0502020204030204" pitchFamily="34" charset="0"/>
              </a:rPr>
              <a:t>TÉCNICOS</a:t>
            </a:r>
            <a:r>
              <a:rPr lang="es-ES" sz="1600" b="1" kern="0" spc="-25" dirty="0">
                <a:latin typeface="Calibri" panose="020F0502020204030204" pitchFamily="34" charset="0"/>
                <a:ea typeface="Calibri" panose="020F0502020204030204" pitchFamily="34" charset="0"/>
              </a:rPr>
              <a:t> </a:t>
            </a:r>
            <a:r>
              <a:rPr lang="es-ES" sz="1600" b="1" kern="0" dirty="0">
                <a:latin typeface="Calibri" panose="020F0502020204030204" pitchFamily="34" charset="0"/>
                <a:ea typeface="Calibri" panose="020F0502020204030204" pitchFamily="34" charset="0"/>
              </a:rPr>
              <a:t>DE</a:t>
            </a:r>
            <a:r>
              <a:rPr lang="es-ES" sz="1600" b="1" kern="0" spc="-45" dirty="0">
                <a:latin typeface="Calibri" panose="020F0502020204030204" pitchFamily="34" charset="0"/>
                <a:ea typeface="Calibri" panose="020F0502020204030204" pitchFamily="34" charset="0"/>
              </a:rPr>
              <a:t> </a:t>
            </a:r>
            <a:r>
              <a:rPr lang="es-ES" sz="1600" b="1" kern="0" dirty="0">
                <a:latin typeface="Calibri" panose="020F0502020204030204" pitchFamily="34" charset="0"/>
                <a:ea typeface="Calibri" panose="020F0502020204030204" pitchFamily="34" charset="0"/>
              </a:rPr>
              <a:t>ELEGIBILIDAD</a:t>
            </a:r>
          </a:p>
          <a:p>
            <a:pPr marL="285750" marR="300990" lvl="0" indent="-285750">
              <a:spcBef>
                <a:spcPts val="600"/>
              </a:spcBef>
              <a:spcAft>
                <a:spcPts val="0"/>
              </a:spcAft>
              <a:buSzPts val="1100"/>
              <a:buFont typeface="Wingdings" panose="05000000000000000000" pitchFamily="2" charset="2"/>
              <a:buChar char="Ø"/>
              <a:tabLst>
                <a:tab pos="335280" algn="l"/>
              </a:tabLst>
            </a:pPr>
            <a:r>
              <a:rPr lang="es-ES" sz="1600" dirty="0"/>
              <a:t>Identificar con claridad las brechas de habilidades de la fuerza laboral en uno de los subsectores priorizados de los sectores estratégicos del Programa y la región geográfica en la convocatoria, que se pretende cerrar mediante acciones de capacitación</a:t>
            </a:r>
            <a:r>
              <a:rPr lang="es-ES" sz="1400" dirty="0">
                <a:latin typeface="Calibri" panose="020F0502020204030204" pitchFamily="34" charset="0"/>
                <a:ea typeface="Calibri" panose="020F0502020204030204" pitchFamily="34" charset="0"/>
              </a:rPr>
              <a:t>.</a:t>
            </a:r>
          </a:p>
          <a:p>
            <a:pPr marR="300990" lvl="0">
              <a:spcBef>
                <a:spcPts val="600"/>
              </a:spcBef>
              <a:spcAft>
                <a:spcPts val="0"/>
              </a:spcAft>
              <a:buSzPts val="1100"/>
              <a:tabLst>
                <a:tab pos="335280" algn="l"/>
              </a:tabLst>
            </a:pPr>
            <a:endParaRPr lang="es-PA" sz="600" dirty="0">
              <a:latin typeface="Calibri" panose="020F0502020204030204" pitchFamily="34" charset="0"/>
              <a:ea typeface="Calibri" panose="020F0502020204030204" pitchFamily="34" charset="0"/>
            </a:endParaRPr>
          </a:p>
        </p:txBody>
      </p:sp>
      <p:pic>
        <p:nvPicPr>
          <p:cNvPr id="2" name="Imagen 1">
            <a:extLst>
              <a:ext uri="{FF2B5EF4-FFF2-40B4-BE49-F238E27FC236}">
                <a16:creationId xmlns:a16="http://schemas.microsoft.com/office/drawing/2014/main" id="{79252A0F-7D5B-4F59-9572-0D0AE971E173}"/>
              </a:ext>
            </a:extLst>
          </p:cNvPr>
          <p:cNvPicPr>
            <a:picLocks noChangeAspect="1"/>
          </p:cNvPicPr>
          <p:nvPr/>
        </p:nvPicPr>
        <p:blipFill>
          <a:blip r:embed="rId2"/>
          <a:stretch>
            <a:fillRect/>
          </a:stretch>
        </p:blipFill>
        <p:spPr>
          <a:xfrm>
            <a:off x="0" y="0"/>
            <a:ext cx="9823269" cy="6858000"/>
          </a:xfrm>
          <a:prstGeom prst="rect">
            <a:avLst/>
          </a:prstGeom>
        </p:spPr>
      </p:pic>
    </p:spTree>
    <p:extLst>
      <p:ext uri="{BB962C8B-B14F-4D97-AF65-F5344CB8AC3E}">
        <p14:creationId xmlns:p14="http://schemas.microsoft.com/office/powerpoint/2010/main" val="4180151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E8A4C7F-55A0-4E19-BEDA-22466EE91860}"/>
              </a:ext>
            </a:extLst>
          </p:cNvPr>
          <p:cNvSpPr/>
          <p:nvPr/>
        </p:nvSpPr>
        <p:spPr>
          <a:xfrm>
            <a:off x="37322" y="356583"/>
            <a:ext cx="2892490" cy="5547673"/>
          </a:xfrm>
          <a:prstGeom prst="rect">
            <a:avLst/>
          </a:prstGeom>
          <a:solidFill>
            <a:schemeClr val="bg1">
              <a:lumMod val="85000"/>
            </a:schemeClr>
          </a:solidFill>
          <a:scene3d>
            <a:camera prst="orthographicFront"/>
            <a:lightRig rig="threePt" dir="t"/>
          </a:scene3d>
          <a:sp3d extrusionH="44450">
            <a:bevelT w="107950" h="146050" prst="slope"/>
            <a:bevelB w="69850"/>
          </a:sp3d>
        </p:spPr>
        <p:txBody>
          <a:bodyPr wrap="square">
            <a:spAutoFit/>
          </a:bodyPr>
          <a:lstStyle/>
          <a:p>
            <a:pPr marL="63500">
              <a:spcBef>
                <a:spcPts val="255"/>
              </a:spcBef>
              <a:spcAft>
                <a:spcPts val="0"/>
              </a:spcAft>
            </a:pPr>
            <a:endParaRPr lang="es-ES" sz="1200" b="1" kern="0" dirty="0">
              <a:latin typeface="Calibri" panose="020F0502020204030204" pitchFamily="34" charset="0"/>
              <a:ea typeface="Calibri" panose="020F0502020204030204" pitchFamily="34" charset="0"/>
            </a:endParaRPr>
          </a:p>
          <a:p>
            <a:pPr marL="63500">
              <a:spcBef>
                <a:spcPts val="255"/>
              </a:spcBef>
              <a:spcAft>
                <a:spcPts val="0"/>
              </a:spcAft>
            </a:pPr>
            <a:r>
              <a:rPr lang="es-ES" sz="1600" b="1" kern="0" dirty="0">
                <a:latin typeface="Calibri" panose="020F0502020204030204" pitchFamily="34" charset="0"/>
                <a:ea typeface="Calibri" panose="020F0502020204030204" pitchFamily="34" charset="0"/>
              </a:rPr>
              <a:t>CRITERIOS</a:t>
            </a:r>
            <a:r>
              <a:rPr lang="es-ES" sz="1600" b="1" kern="0" spc="-45" dirty="0">
                <a:latin typeface="Calibri" panose="020F0502020204030204" pitchFamily="34" charset="0"/>
                <a:ea typeface="Calibri" panose="020F0502020204030204" pitchFamily="34" charset="0"/>
              </a:rPr>
              <a:t> </a:t>
            </a:r>
            <a:r>
              <a:rPr lang="es-ES" sz="1600" b="1" kern="0" dirty="0">
                <a:latin typeface="Calibri" panose="020F0502020204030204" pitchFamily="34" charset="0"/>
                <a:ea typeface="Calibri" panose="020F0502020204030204" pitchFamily="34" charset="0"/>
              </a:rPr>
              <a:t>TÉCNICOS</a:t>
            </a:r>
            <a:r>
              <a:rPr lang="es-ES" sz="1600" b="1" kern="0" spc="-25" dirty="0">
                <a:latin typeface="Calibri" panose="020F0502020204030204" pitchFamily="34" charset="0"/>
                <a:ea typeface="Calibri" panose="020F0502020204030204" pitchFamily="34" charset="0"/>
              </a:rPr>
              <a:t> </a:t>
            </a:r>
            <a:r>
              <a:rPr lang="es-ES" sz="1600" b="1" kern="0" dirty="0">
                <a:latin typeface="Calibri" panose="020F0502020204030204" pitchFamily="34" charset="0"/>
                <a:ea typeface="Calibri" panose="020F0502020204030204" pitchFamily="34" charset="0"/>
              </a:rPr>
              <a:t>DE</a:t>
            </a:r>
            <a:r>
              <a:rPr lang="es-ES" sz="1600" b="1" kern="0" spc="-45" dirty="0">
                <a:latin typeface="Calibri" panose="020F0502020204030204" pitchFamily="34" charset="0"/>
                <a:ea typeface="Calibri" panose="020F0502020204030204" pitchFamily="34" charset="0"/>
              </a:rPr>
              <a:t> </a:t>
            </a:r>
            <a:r>
              <a:rPr lang="es-ES" sz="1600" b="1" kern="0" dirty="0">
                <a:latin typeface="Calibri" panose="020F0502020204030204" pitchFamily="34" charset="0"/>
                <a:ea typeface="Calibri" panose="020F0502020204030204" pitchFamily="34" charset="0"/>
              </a:rPr>
              <a:t>ELEGIBILIDAD</a:t>
            </a:r>
          </a:p>
          <a:p>
            <a:pPr marL="63500">
              <a:spcBef>
                <a:spcPts val="255"/>
              </a:spcBef>
              <a:spcAft>
                <a:spcPts val="0"/>
              </a:spcAft>
            </a:pPr>
            <a:endParaRPr lang="es-ES" sz="1400" b="1" kern="0" dirty="0">
              <a:latin typeface="Calibri" panose="020F0502020204030204" pitchFamily="34" charset="0"/>
              <a:ea typeface="Calibri" panose="020F0502020204030204" pitchFamily="34" charset="0"/>
            </a:endParaRPr>
          </a:p>
          <a:p>
            <a:pPr marL="63500">
              <a:spcBef>
                <a:spcPts val="255"/>
              </a:spcBef>
              <a:spcAft>
                <a:spcPts val="0"/>
              </a:spcAft>
            </a:pPr>
            <a:r>
              <a:rPr lang="es-ES" sz="2000" dirty="0"/>
              <a:t>Deberán incorporarse estrategias y recursos para asegurar:</a:t>
            </a:r>
          </a:p>
          <a:p>
            <a:pPr marL="63500">
              <a:spcBef>
                <a:spcPts val="255"/>
              </a:spcBef>
              <a:spcAft>
                <a:spcPts val="0"/>
              </a:spcAft>
            </a:pPr>
            <a:endParaRPr lang="es-PA" sz="1100" b="1" dirty="0"/>
          </a:p>
          <a:p>
            <a:pPr marL="349250" indent="-285750">
              <a:spcBef>
                <a:spcPts val="255"/>
              </a:spcBef>
              <a:buFont typeface="Wingdings" panose="05000000000000000000" pitchFamily="2" charset="2"/>
              <a:buChar char="q"/>
            </a:pPr>
            <a:r>
              <a:rPr lang="es-ES" sz="2000" dirty="0"/>
              <a:t>Que esté definido en la propuesta si la capacitación será de manera, presencial, e-learning o mixta, dependiendo de su efectividad y correspondencia con los objetivos a alcanzar.</a:t>
            </a:r>
            <a:endParaRPr lang="es-PA" sz="2000" b="1" dirty="0"/>
          </a:p>
        </p:txBody>
      </p:sp>
      <p:pic>
        <p:nvPicPr>
          <p:cNvPr id="4" name="Imagen 3">
            <a:extLst>
              <a:ext uri="{FF2B5EF4-FFF2-40B4-BE49-F238E27FC236}">
                <a16:creationId xmlns:a16="http://schemas.microsoft.com/office/drawing/2014/main" id="{4989D7E6-4B63-443C-8B16-C8F5AAA6B855}"/>
              </a:ext>
            </a:extLst>
          </p:cNvPr>
          <p:cNvPicPr>
            <a:picLocks noChangeAspect="1"/>
          </p:cNvPicPr>
          <p:nvPr/>
        </p:nvPicPr>
        <p:blipFill>
          <a:blip r:embed="rId2"/>
          <a:stretch>
            <a:fillRect/>
          </a:stretch>
        </p:blipFill>
        <p:spPr>
          <a:xfrm>
            <a:off x="2929812" y="0"/>
            <a:ext cx="9262187" cy="6858000"/>
          </a:xfrm>
          <a:prstGeom prst="rect">
            <a:avLst/>
          </a:prstGeom>
        </p:spPr>
      </p:pic>
    </p:spTree>
    <p:extLst>
      <p:ext uri="{BB962C8B-B14F-4D97-AF65-F5344CB8AC3E}">
        <p14:creationId xmlns:p14="http://schemas.microsoft.com/office/powerpoint/2010/main" val="3596732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7FBF2CA-BD34-40C7-BE36-A5C7449F0E3C}"/>
              </a:ext>
            </a:extLst>
          </p:cNvPr>
          <p:cNvSpPr/>
          <p:nvPr/>
        </p:nvSpPr>
        <p:spPr>
          <a:xfrm>
            <a:off x="9032033" y="128096"/>
            <a:ext cx="3023118" cy="6601807"/>
          </a:xfrm>
          <a:prstGeom prst="rect">
            <a:avLst/>
          </a:prstGeom>
          <a:solidFill>
            <a:schemeClr val="bg1">
              <a:lumMod val="85000"/>
            </a:schemeClr>
          </a:solidFill>
          <a:scene3d>
            <a:camera prst="orthographicFront"/>
            <a:lightRig rig="threePt" dir="t"/>
          </a:scene3d>
          <a:sp3d extrusionH="44450">
            <a:bevelT w="107950" h="146050" prst="slope"/>
            <a:bevelB w="69850"/>
          </a:sp3d>
        </p:spPr>
        <p:txBody>
          <a:bodyPr wrap="square">
            <a:spAutoFit/>
          </a:bodyPr>
          <a:lstStyle/>
          <a:p>
            <a:pPr marL="63500" algn="ctr">
              <a:spcBef>
                <a:spcPts val="255"/>
              </a:spcBef>
              <a:spcAft>
                <a:spcPts val="0"/>
              </a:spcAft>
            </a:pPr>
            <a:endParaRPr lang="es-ES" sz="1100" b="1" kern="0" dirty="0">
              <a:latin typeface="Calibri" panose="020F0502020204030204" pitchFamily="34" charset="0"/>
              <a:ea typeface="Calibri" panose="020F0502020204030204" pitchFamily="34" charset="0"/>
            </a:endParaRPr>
          </a:p>
          <a:p>
            <a:pPr marL="63500" algn="ctr">
              <a:spcBef>
                <a:spcPts val="255"/>
              </a:spcBef>
              <a:spcAft>
                <a:spcPts val="0"/>
              </a:spcAft>
            </a:pPr>
            <a:r>
              <a:rPr lang="es-ES" b="1" kern="0" dirty="0">
                <a:latin typeface="Calibri" panose="020F0502020204030204" pitchFamily="34" charset="0"/>
                <a:ea typeface="Calibri" panose="020F0502020204030204" pitchFamily="34" charset="0"/>
              </a:rPr>
              <a:t>CRITERIOS</a:t>
            </a:r>
            <a:r>
              <a:rPr lang="es-ES" b="1" kern="0" spc="-45" dirty="0">
                <a:latin typeface="Calibri" panose="020F0502020204030204" pitchFamily="34" charset="0"/>
                <a:ea typeface="Calibri" panose="020F0502020204030204" pitchFamily="34" charset="0"/>
              </a:rPr>
              <a:t> </a:t>
            </a:r>
            <a:r>
              <a:rPr lang="es-ES" b="1" kern="0" dirty="0">
                <a:latin typeface="Calibri" panose="020F0502020204030204" pitchFamily="34" charset="0"/>
                <a:ea typeface="Calibri" panose="020F0502020204030204" pitchFamily="34" charset="0"/>
              </a:rPr>
              <a:t>TÉCNICOS</a:t>
            </a:r>
            <a:r>
              <a:rPr lang="es-ES" b="1" kern="0" spc="-25" dirty="0">
                <a:latin typeface="Calibri" panose="020F0502020204030204" pitchFamily="34" charset="0"/>
                <a:ea typeface="Calibri" panose="020F0502020204030204" pitchFamily="34" charset="0"/>
              </a:rPr>
              <a:t> </a:t>
            </a:r>
            <a:r>
              <a:rPr lang="es-ES" b="1" kern="0" dirty="0">
                <a:latin typeface="Calibri" panose="020F0502020204030204" pitchFamily="34" charset="0"/>
                <a:ea typeface="Calibri" panose="020F0502020204030204" pitchFamily="34" charset="0"/>
              </a:rPr>
              <a:t>DE</a:t>
            </a:r>
            <a:r>
              <a:rPr lang="es-ES" b="1" kern="0" spc="-45" dirty="0">
                <a:latin typeface="Calibri" panose="020F0502020204030204" pitchFamily="34" charset="0"/>
                <a:ea typeface="Calibri" panose="020F0502020204030204" pitchFamily="34" charset="0"/>
              </a:rPr>
              <a:t> </a:t>
            </a:r>
            <a:r>
              <a:rPr lang="es-ES" b="1" kern="0" dirty="0">
                <a:latin typeface="Calibri" panose="020F0502020204030204" pitchFamily="34" charset="0"/>
                <a:ea typeface="Calibri" panose="020F0502020204030204" pitchFamily="34" charset="0"/>
              </a:rPr>
              <a:t>ELEGIBILIDAD</a:t>
            </a:r>
          </a:p>
          <a:p>
            <a:pPr marL="63500">
              <a:spcBef>
                <a:spcPts val="255"/>
              </a:spcBef>
              <a:spcAft>
                <a:spcPts val="0"/>
              </a:spcAft>
            </a:pPr>
            <a:endParaRPr lang="es-ES" sz="100" dirty="0"/>
          </a:p>
          <a:p>
            <a:pPr marL="63500">
              <a:spcBef>
                <a:spcPts val="255"/>
              </a:spcBef>
              <a:spcAft>
                <a:spcPts val="0"/>
              </a:spcAft>
            </a:pPr>
            <a:r>
              <a:rPr lang="es-ES" sz="1100" dirty="0"/>
              <a:t>Deberán incorporarse estrategias y recursos para asegurar:</a:t>
            </a:r>
            <a:endParaRPr lang="es-PA" sz="600" b="1" dirty="0"/>
          </a:p>
          <a:p>
            <a:pPr marL="349250" indent="-285750" algn="just">
              <a:spcBef>
                <a:spcPts val="255"/>
              </a:spcBef>
              <a:buFont typeface="Wingdings" panose="05000000000000000000" pitchFamily="2" charset="2"/>
              <a:buChar char="q"/>
            </a:pPr>
            <a:r>
              <a:rPr lang="es-ES" sz="1100" dirty="0"/>
              <a:t>Que al menos 90% de los beneficiarios completen en su totalidad el programa formativo y reciba una certificación que valide su asistencia al curso; </a:t>
            </a:r>
          </a:p>
          <a:p>
            <a:pPr marL="349250" indent="-285750" algn="just">
              <a:spcBef>
                <a:spcPts val="255"/>
              </a:spcBef>
              <a:buFont typeface="Wingdings" panose="05000000000000000000" pitchFamily="2" charset="2"/>
              <a:buChar char="q"/>
            </a:pPr>
            <a:r>
              <a:rPr lang="es-ES" sz="1100" dirty="0"/>
              <a:t>y que al menos el 75% apruebe al término del curso una prueba escrita o práctica sobre las competencias y/o conocimientos adquiridos. </a:t>
            </a:r>
          </a:p>
          <a:p>
            <a:pPr marL="349250" indent="-285750" algn="just">
              <a:spcBef>
                <a:spcPts val="255"/>
              </a:spcBef>
              <a:buFont typeface="Wingdings" panose="05000000000000000000" pitchFamily="2" charset="2"/>
              <a:buChar char="q"/>
            </a:pPr>
            <a:r>
              <a:rPr lang="es-ES" sz="1100" dirty="0"/>
              <a:t>Que al menos el 50% de las empresas a las cuales se le haya asignado fondos, tengan un nivel de involucramiento alto, entendido como que las empresas realicen al menos una de las siguientes  acciones: </a:t>
            </a:r>
          </a:p>
          <a:p>
            <a:pPr marL="349250" indent="-285750" algn="just">
              <a:spcBef>
                <a:spcPts val="255"/>
              </a:spcBef>
              <a:buAutoNum type="romanLcParenBoth"/>
            </a:pPr>
            <a:r>
              <a:rPr lang="es-ES" sz="1100" dirty="0"/>
              <a:t>comprometa la asistencia al curso de trabajadores de su empresa; </a:t>
            </a:r>
          </a:p>
          <a:p>
            <a:pPr marL="349250" indent="-285750" algn="just">
              <a:spcBef>
                <a:spcPts val="255"/>
              </a:spcBef>
              <a:buAutoNum type="romanLcParenBoth"/>
            </a:pPr>
            <a:r>
              <a:rPr lang="es-ES" sz="1100" dirty="0"/>
              <a:t>Uno o más trabajadores se formen para desempeñar el rol de tutor;  </a:t>
            </a:r>
          </a:p>
          <a:p>
            <a:pPr marL="349250" indent="-285750" algn="just">
              <a:spcBef>
                <a:spcPts val="255"/>
              </a:spcBef>
              <a:buAutoNum type="romanLcParenBoth"/>
            </a:pPr>
            <a:r>
              <a:rPr lang="es-ES" sz="1100" dirty="0"/>
              <a:t>Ofrezca pasantías o prácticas en su empresa a participantes  (no empleados previamente) del curso;</a:t>
            </a:r>
          </a:p>
          <a:p>
            <a:pPr marL="349250" indent="-285750" algn="just">
              <a:spcBef>
                <a:spcPts val="255"/>
              </a:spcBef>
              <a:buAutoNum type="romanLcParenBoth"/>
            </a:pPr>
            <a:r>
              <a:rPr lang="es-ES" sz="1100" dirty="0"/>
              <a:t>Contrate a   participantes (no empleados previamente) una vez terminado el programa; </a:t>
            </a:r>
          </a:p>
          <a:p>
            <a:pPr marL="349250" indent="-285750" algn="just">
              <a:spcBef>
                <a:spcPts val="255"/>
              </a:spcBef>
              <a:buAutoNum type="romanLcParenBoth"/>
            </a:pPr>
            <a:r>
              <a:rPr lang="es-ES" sz="1100" dirty="0"/>
              <a:t>Integre a  participantes (no empleados previamente) del programa a sus propios procesos de evaluación  y certificación de competencias;  </a:t>
            </a:r>
          </a:p>
          <a:p>
            <a:pPr marL="349250" indent="-285750" algn="just">
              <a:spcBef>
                <a:spcPts val="255"/>
              </a:spcBef>
              <a:buAutoNum type="romanLcParenBoth"/>
            </a:pPr>
            <a:r>
              <a:rPr lang="es-ES" sz="1100" dirty="0"/>
              <a:t>Cubra el 100% del costo de programas de formación complementarios.</a:t>
            </a:r>
            <a:endParaRPr lang="es-ES" sz="700" dirty="0"/>
          </a:p>
        </p:txBody>
      </p:sp>
      <p:pic>
        <p:nvPicPr>
          <p:cNvPr id="7" name="Imagen 6">
            <a:extLst>
              <a:ext uri="{FF2B5EF4-FFF2-40B4-BE49-F238E27FC236}">
                <a16:creationId xmlns:a16="http://schemas.microsoft.com/office/drawing/2014/main" id="{108E8544-3E6C-41C6-80DB-40797C0A802E}"/>
              </a:ext>
            </a:extLst>
          </p:cNvPr>
          <p:cNvPicPr>
            <a:picLocks noChangeAspect="1"/>
          </p:cNvPicPr>
          <p:nvPr/>
        </p:nvPicPr>
        <p:blipFill>
          <a:blip r:embed="rId2"/>
          <a:stretch>
            <a:fillRect/>
          </a:stretch>
        </p:blipFill>
        <p:spPr>
          <a:xfrm>
            <a:off x="1" y="22614"/>
            <a:ext cx="9032032" cy="6835386"/>
          </a:xfrm>
          <a:prstGeom prst="rect">
            <a:avLst/>
          </a:prstGeom>
        </p:spPr>
      </p:pic>
    </p:spTree>
    <p:extLst>
      <p:ext uri="{BB962C8B-B14F-4D97-AF65-F5344CB8AC3E}">
        <p14:creationId xmlns:p14="http://schemas.microsoft.com/office/powerpoint/2010/main" val="728312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662522B-C0BD-4791-ADDA-ED8D4360E4FC}"/>
              </a:ext>
            </a:extLst>
          </p:cNvPr>
          <p:cNvPicPr>
            <a:picLocks noChangeAspect="1"/>
          </p:cNvPicPr>
          <p:nvPr/>
        </p:nvPicPr>
        <p:blipFill>
          <a:blip r:embed="rId2"/>
          <a:stretch>
            <a:fillRect/>
          </a:stretch>
        </p:blipFill>
        <p:spPr>
          <a:xfrm>
            <a:off x="0" y="12016"/>
            <a:ext cx="12191999" cy="6845984"/>
          </a:xfrm>
          <a:prstGeom prst="rect">
            <a:avLst/>
          </a:prstGeom>
        </p:spPr>
      </p:pic>
      <p:sp>
        <p:nvSpPr>
          <p:cNvPr id="3" name="Flecha: hacia abajo 2">
            <a:extLst>
              <a:ext uri="{FF2B5EF4-FFF2-40B4-BE49-F238E27FC236}">
                <a16:creationId xmlns:a16="http://schemas.microsoft.com/office/drawing/2014/main" id="{C3BAE59B-23A5-4875-B075-3DF88506FA8D}"/>
              </a:ext>
            </a:extLst>
          </p:cNvPr>
          <p:cNvSpPr/>
          <p:nvPr/>
        </p:nvSpPr>
        <p:spPr>
          <a:xfrm rot="2370417">
            <a:off x="10223239" y="2733058"/>
            <a:ext cx="609600" cy="1004267"/>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6" name="Rectángulo 5">
            <a:extLst>
              <a:ext uri="{FF2B5EF4-FFF2-40B4-BE49-F238E27FC236}">
                <a16:creationId xmlns:a16="http://schemas.microsoft.com/office/drawing/2014/main" id="{09F39517-5136-436F-852C-9629F2082E46}"/>
              </a:ext>
            </a:extLst>
          </p:cNvPr>
          <p:cNvSpPr/>
          <p:nvPr/>
        </p:nvSpPr>
        <p:spPr>
          <a:xfrm>
            <a:off x="8341566" y="4046625"/>
            <a:ext cx="2575249" cy="35479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b="1" dirty="0"/>
              <a:t>NO SUBSANABLE</a:t>
            </a:r>
          </a:p>
        </p:txBody>
      </p:sp>
    </p:spTree>
    <p:extLst>
      <p:ext uri="{BB962C8B-B14F-4D97-AF65-F5344CB8AC3E}">
        <p14:creationId xmlns:p14="http://schemas.microsoft.com/office/powerpoint/2010/main" val="3775523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5CDC1B4-84AD-4206-82A0-21A95A8814EF}"/>
              </a:ext>
            </a:extLst>
          </p:cNvPr>
          <p:cNvSpPr/>
          <p:nvPr/>
        </p:nvSpPr>
        <p:spPr>
          <a:xfrm>
            <a:off x="849648" y="1405651"/>
            <a:ext cx="9320266" cy="826508"/>
          </a:xfrm>
          <a:prstGeom prst="rect">
            <a:avLst/>
          </a:prstGeom>
        </p:spPr>
        <p:txBody>
          <a:bodyPr wrap="square">
            <a:spAutoFit/>
          </a:bodyPr>
          <a:lstStyle/>
          <a:p>
            <a:pPr marL="400050" marR="0" lvl="0" indent="-400050" algn="just" defTabSz="914400" rtl="0" eaLnBrk="1" fontAlgn="auto" latinLnBrk="0" hangingPunct="1">
              <a:lnSpc>
                <a:spcPts val="3000"/>
              </a:lnSpc>
              <a:spcBef>
                <a:spcPts val="0"/>
              </a:spcBef>
              <a:spcAft>
                <a:spcPts val="0"/>
              </a:spcAft>
              <a:buClrTx/>
              <a:buSzTx/>
              <a:buFontTx/>
              <a:buAutoNum type="romanLcParenBoth"/>
              <a:tabLst/>
              <a:defRPr/>
            </a:pPr>
            <a:endParaRPr kumimoji="0" lang="es-CL" sz="18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00050" marR="0" lvl="0" indent="-400050" algn="just" defTabSz="914400" rtl="0" eaLnBrk="1" fontAlgn="auto" latinLnBrk="0" hangingPunct="1">
              <a:lnSpc>
                <a:spcPts val="3000"/>
              </a:lnSpc>
              <a:spcBef>
                <a:spcPts val="0"/>
              </a:spcBef>
              <a:spcAft>
                <a:spcPts val="0"/>
              </a:spcAft>
              <a:buClrTx/>
              <a:buSzTx/>
              <a:buFontTx/>
              <a:buAutoNum type="romanLcParenBoth"/>
              <a:tabLst/>
              <a:defRPr/>
            </a:pPr>
            <a:endParaRPr kumimoji="0" lang="es-CL" sz="18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Diagrama 2">
            <a:extLst>
              <a:ext uri="{FF2B5EF4-FFF2-40B4-BE49-F238E27FC236}">
                <a16:creationId xmlns:a16="http://schemas.microsoft.com/office/drawing/2014/main" id="{1760D192-97CF-4929-AA44-DBDA4920F973}"/>
              </a:ext>
            </a:extLst>
          </p:cNvPr>
          <p:cNvGraphicFramePr/>
          <p:nvPr>
            <p:extLst/>
          </p:nvPr>
        </p:nvGraphicFramePr>
        <p:xfrm>
          <a:off x="750805" y="1405651"/>
          <a:ext cx="10936100" cy="5132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ángulo 10">
            <a:extLst>
              <a:ext uri="{FF2B5EF4-FFF2-40B4-BE49-F238E27FC236}">
                <a16:creationId xmlns:a16="http://schemas.microsoft.com/office/drawing/2014/main" id="{7EE7A193-99FE-4D4E-A798-C971E2C20FB2}"/>
              </a:ext>
            </a:extLst>
          </p:cNvPr>
          <p:cNvSpPr/>
          <p:nvPr/>
        </p:nvSpPr>
        <p:spPr>
          <a:xfrm>
            <a:off x="2545702" y="319428"/>
            <a:ext cx="7100596" cy="643812"/>
          </a:xfrm>
          <a:prstGeom prst="rect">
            <a:avLst/>
          </a:prstGeom>
          <a:solidFill>
            <a:schemeClr val="accent4"/>
          </a:solidFill>
          <a:scene3d>
            <a:camera prst="orthographicFront"/>
            <a:lightRig rig="threePt" dir="t"/>
          </a:scene3d>
          <a:sp3d extrusionH="184150" contourW="6350">
            <a:bevelT w="146050" h="69850"/>
            <a:bevelB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Open Sans"/>
                <a:ea typeface="+mn-ea"/>
                <a:cs typeface="+mn-cs"/>
              </a:rPr>
              <a:t>¿QUIENES SOMOS ? </a:t>
            </a:r>
            <a:endParaRPr kumimoji="0" lang="es-PA" sz="2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710757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E08168C-9000-47A3-8C6E-11AF39D2EC2A}"/>
              </a:ext>
            </a:extLst>
          </p:cNvPr>
          <p:cNvSpPr/>
          <p:nvPr/>
        </p:nvSpPr>
        <p:spPr>
          <a:xfrm>
            <a:off x="2248678" y="92335"/>
            <a:ext cx="7333861" cy="794074"/>
          </a:xfrm>
          <a:prstGeom prst="rect">
            <a:avLst/>
          </a:prstGeom>
          <a:solidFill>
            <a:srgbClr val="FFC000"/>
          </a:solidFill>
          <a:scene3d>
            <a:camera prst="orthographicFront"/>
            <a:lightRig rig="threePt" dir="t"/>
          </a:scene3d>
          <a:sp3d extrusionH="127000">
            <a:bevelT w="152400" h="184150"/>
            <a:bevelB w="120650"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800" b="1" dirty="0">
                <a:solidFill>
                  <a:srgbClr val="FF0000"/>
                </a:solidFill>
              </a:rPr>
              <a:t>REQUISITOS IMPORTANTE QUE DEBEN ACOMPAÑAR LA PROPUESTA</a:t>
            </a:r>
          </a:p>
        </p:txBody>
      </p:sp>
      <p:pic>
        <p:nvPicPr>
          <p:cNvPr id="4" name="Imagen 3">
            <a:extLst>
              <a:ext uri="{FF2B5EF4-FFF2-40B4-BE49-F238E27FC236}">
                <a16:creationId xmlns:a16="http://schemas.microsoft.com/office/drawing/2014/main" id="{B2E3D2E2-ADDD-497D-9CB6-2854232D8133}"/>
              </a:ext>
            </a:extLst>
          </p:cNvPr>
          <p:cNvPicPr>
            <a:picLocks noChangeAspect="1"/>
          </p:cNvPicPr>
          <p:nvPr/>
        </p:nvPicPr>
        <p:blipFill>
          <a:blip r:embed="rId2"/>
          <a:stretch>
            <a:fillRect/>
          </a:stretch>
        </p:blipFill>
        <p:spPr>
          <a:xfrm>
            <a:off x="0" y="886409"/>
            <a:ext cx="12192000" cy="5879256"/>
          </a:xfrm>
          <a:prstGeom prst="rect">
            <a:avLst/>
          </a:prstGeom>
        </p:spPr>
      </p:pic>
    </p:spTree>
    <p:extLst>
      <p:ext uri="{BB962C8B-B14F-4D97-AF65-F5344CB8AC3E}">
        <p14:creationId xmlns:p14="http://schemas.microsoft.com/office/powerpoint/2010/main" val="1616674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6D0BD2C-DCDD-47C2-8435-FE54DF62DA1A}"/>
              </a:ext>
            </a:extLst>
          </p:cNvPr>
          <p:cNvPicPr>
            <a:picLocks noChangeAspect="1"/>
          </p:cNvPicPr>
          <p:nvPr/>
        </p:nvPicPr>
        <p:blipFill>
          <a:blip r:embed="rId2"/>
          <a:stretch>
            <a:fillRect/>
          </a:stretch>
        </p:blipFill>
        <p:spPr>
          <a:xfrm>
            <a:off x="0" y="0"/>
            <a:ext cx="12192000" cy="5831633"/>
          </a:xfrm>
          <a:prstGeom prst="rect">
            <a:avLst/>
          </a:prstGeom>
        </p:spPr>
      </p:pic>
      <p:pic>
        <p:nvPicPr>
          <p:cNvPr id="3" name="Imagen 2">
            <a:extLst>
              <a:ext uri="{FF2B5EF4-FFF2-40B4-BE49-F238E27FC236}">
                <a16:creationId xmlns:a16="http://schemas.microsoft.com/office/drawing/2014/main" id="{B4604A10-4E63-464D-9588-F7CB5D589808}"/>
              </a:ext>
            </a:extLst>
          </p:cNvPr>
          <p:cNvPicPr>
            <a:picLocks noChangeAspect="1"/>
          </p:cNvPicPr>
          <p:nvPr/>
        </p:nvPicPr>
        <p:blipFill>
          <a:blip r:embed="rId3"/>
          <a:stretch>
            <a:fillRect/>
          </a:stretch>
        </p:blipFill>
        <p:spPr>
          <a:xfrm>
            <a:off x="6643396" y="5784980"/>
            <a:ext cx="5548604" cy="1026367"/>
          </a:xfrm>
          <a:prstGeom prst="rect">
            <a:avLst/>
          </a:prstGeom>
        </p:spPr>
      </p:pic>
    </p:spTree>
    <p:extLst>
      <p:ext uri="{BB962C8B-B14F-4D97-AF65-F5344CB8AC3E}">
        <p14:creationId xmlns:p14="http://schemas.microsoft.com/office/powerpoint/2010/main" val="497389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DD81325-EA95-4657-AD56-57FF37E1F632}"/>
              </a:ext>
            </a:extLst>
          </p:cNvPr>
          <p:cNvSpPr txBox="1"/>
          <p:nvPr/>
        </p:nvSpPr>
        <p:spPr>
          <a:xfrm>
            <a:off x="3295746" y="67568"/>
            <a:ext cx="5600507" cy="584775"/>
          </a:xfrm>
          <a:prstGeom prst="rect">
            <a:avLst/>
          </a:prstGeom>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A" sz="3200" b="1" dirty="0">
                <a:ln w="6350">
                  <a:solidFill>
                    <a:schemeClr val="bg1"/>
                  </a:solidFill>
                </a:ln>
                <a:solidFill>
                  <a:schemeClr val="bg1">
                    <a:lumMod val="50000"/>
                  </a:schemeClr>
                </a:solidFill>
                <a:latin typeface="Segoe UI" panose="020B0502040204020203" pitchFamily="34" charset="0"/>
                <a:cs typeface="Segoe UI" panose="020B0502040204020203" pitchFamily="34" charset="0"/>
              </a:rPr>
              <a:t>CRITERIOS DE EVALUCIÓN</a:t>
            </a:r>
          </a:p>
        </p:txBody>
      </p:sp>
      <p:graphicFrame>
        <p:nvGraphicFramePr>
          <p:cNvPr id="22" name="Diagrama 21">
            <a:extLst>
              <a:ext uri="{FF2B5EF4-FFF2-40B4-BE49-F238E27FC236}">
                <a16:creationId xmlns:a16="http://schemas.microsoft.com/office/drawing/2014/main" id="{2217F1C2-6E6D-4161-80EB-61F7B3B62BC2}"/>
              </a:ext>
            </a:extLst>
          </p:cNvPr>
          <p:cNvGraphicFramePr/>
          <p:nvPr>
            <p:extLst>
              <p:ext uri="{D42A27DB-BD31-4B8C-83A1-F6EECF244321}">
                <p14:modId xmlns:p14="http://schemas.microsoft.com/office/powerpoint/2010/main" val="3593722500"/>
              </p:ext>
            </p:extLst>
          </p:nvPr>
        </p:nvGraphicFramePr>
        <p:xfrm>
          <a:off x="7668246" y="785793"/>
          <a:ext cx="4243446" cy="6004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C038A792-8BBF-4D5F-BBCA-0A0CA7FD8E82}"/>
              </a:ext>
            </a:extLst>
          </p:cNvPr>
          <p:cNvPicPr>
            <a:picLocks noChangeAspect="1"/>
          </p:cNvPicPr>
          <p:nvPr/>
        </p:nvPicPr>
        <p:blipFill>
          <a:blip r:embed="rId8"/>
          <a:stretch>
            <a:fillRect/>
          </a:stretch>
        </p:blipFill>
        <p:spPr>
          <a:xfrm>
            <a:off x="1" y="785793"/>
            <a:ext cx="7156712" cy="4434116"/>
          </a:xfrm>
          <a:prstGeom prst="rect">
            <a:avLst/>
          </a:prstGeom>
        </p:spPr>
      </p:pic>
      <p:pic>
        <p:nvPicPr>
          <p:cNvPr id="8" name="Imagen 7">
            <a:extLst>
              <a:ext uri="{FF2B5EF4-FFF2-40B4-BE49-F238E27FC236}">
                <a16:creationId xmlns:a16="http://schemas.microsoft.com/office/drawing/2014/main" id="{B4A78BC6-B241-46E3-BB34-15E61C326CC6}"/>
              </a:ext>
            </a:extLst>
          </p:cNvPr>
          <p:cNvPicPr>
            <a:picLocks noChangeAspect="1"/>
          </p:cNvPicPr>
          <p:nvPr/>
        </p:nvPicPr>
        <p:blipFill>
          <a:blip r:embed="rId9"/>
          <a:stretch>
            <a:fillRect/>
          </a:stretch>
        </p:blipFill>
        <p:spPr>
          <a:xfrm>
            <a:off x="240785" y="1332029"/>
            <a:ext cx="6915928" cy="4334297"/>
          </a:xfrm>
          <a:prstGeom prst="rect">
            <a:avLst/>
          </a:prstGeom>
        </p:spPr>
      </p:pic>
      <p:pic>
        <p:nvPicPr>
          <p:cNvPr id="9" name="Imagen 8">
            <a:extLst>
              <a:ext uri="{FF2B5EF4-FFF2-40B4-BE49-F238E27FC236}">
                <a16:creationId xmlns:a16="http://schemas.microsoft.com/office/drawing/2014/main" id="{F919F8B6-42C4-415A-8D51-CD9A5B20F9DE}"/>
              </a:ext>
            </a:extLst>
          </p:cNvPr>
          <p:cNvPicPr>
            <a:picLocks noChangeAspect="1"/>
          </p:cNvPicPr>
          <p:nvPr/>
        </p:nvPicPr>
        <p:blipFill>
          <a:blip r:embed="rId10"/>
          <a:stretch>
            <a:fillRect/>
          </a:stretch>
        </p:blipFill>
        <p:spPr>
          <a:xfrm>
            <a:off x="405884" y="1945036"/>
            <a:ext cx="6837161" cy="4312040"/>
          </a:xfrm>
          <a:prstGeom prst="rect">
            <a:avLst/>
          </a:prstGeom>
        </p:spPr>
      </p:pic>
      <p:pic>
        <p:nvPicPr>
          <p:cNvPr id="10" name="Imagen 9">
            <a:extLst>
              <a:ext uri="{FF2B5EF4-FFF2-40B4-BE49-F238E27FC236}">
                <a16:creationId xmlns:a16="http://schemas.microsoft.com/office/drawing/2014/main" id="{0DF17D0E-756D-4A8F-8624-B37CF0CC84F5}"/>
              </a:ext>
            </a:extLst>
          </p:cNvPr>
          <p:cNvPicPr>
            <a:picLocks noChangeAspect="1"/>
          </p:cNvPicPr>
          <p:nvPr/>
        </p:nvPicPr>
        <p:blipFill>
          <a:blip r:embed="rId11"/>
          <a:stretch>
            <a:fillRect/>
          </a:stretch>
        </p:blipFill>
        <p:spPr>
          <a:xfrm>
            <a:off x="596982" y="2406978"/>
            <a:ext cx="6392633" cy="3972174"/>
          </a:xfrm>
          <a:prstGeom prst="rect">
            <a:avLst/>
          </a:prstGeom>
        </p:spPr>
      </p:pic>
      <p:pic>
        <p:nvPicPr>
          <p:cNvPr id="11" name="Imagen 10">
            <a:extLst>
              <a:ext uri="{FF2B5EF4-FFF2-40B4-BE49-F238E27FC236}">
                <a16:creationId xmlns:a16="http://schemas.microsoft.com/office/drawing/2014/main" id="{1439A611-3C43-4D8D-859C-096F6D969391}"/>
              </a:ext>
            </a:extLst>
          </p:cNvPr>
          <p:cNvPicPr>
            <a:picLocks noChangeAspect="1"/>
          </p:cNvPicPr>
          <p:nvPr/>
        </p:nvPicPr>
        <p:blipFill>
          <a:blip r:embed="rId12"/>
          <a:stretch>
            <a:fillRect/>
          </a:stretch>
        </p:blipFill>
        <p:spPr>
          <a:xfrm>
            <a:off x="743196" y="2818258"/>
            <a:ext cx="6411518" cy="3972174"/>
          </a:xfrm>
          <a:prstGeom prst="rect">
            <a:avLst/>
          </a:prstGeom>
        </p:spPr>
      </p:pic>
      <p:pic>
        <p:nvPicPr>
          <p:cNvPr id="12" name="Imagen 11">
            <a:extLst>
              <a:ext uri="{FF2B5EF4-FFF2-40B4-BE49-F238E27FC236}">
                <a16:creationId xmlns:a16="http://schemas.microsoft.com/office/drawing/2014/main" id="{E72572CA-90F7-4DD9-BE67-DEE1036C7766}"/>
              </a:ext>
            </a:extLst>
          </p:cNvPr>
          <p:cNvPicPr>
            <a:picLocks noChangeAspect="1"/>
          </p:cNvPicPr>
          <p:nvPr/>
        </p:nvPicPr>
        <p:blipFill>
          <a:blip r:embed="rId13"/>
          <a:stretch>
            <a:fillRect/>
          </a:stretch>
        </p:blipFill>
        <p:spPr>
          <a:xfrm>
            <a:off x="1022183" y="3224767"/>
            <a:ext cx="6069081" cy="3645316"/>
          </a:xfrm>
          <a:prstGeom prst="rect">
            <a:avLst/>
          </a:prstGeom>
        </p:spPr>
      </p:pic>
    </p:spTree>
    <p:extLst>
      <p:ext uri="{BB962C8B-B14F-4D97-AF65-F5344CB8AC3E}">
        <p14:creationId xmlns:p14="http://schemas.microsoft.com/office/powerpoint/2010/main" val="1895515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136F708-E2DA-4ECE-B3B7-A99918B9EB04}"/>
              </a:ext>
            </a:extLst>
          </p:cNvPr>
          <p:cNvSpPr txBox="1"/>
          <p:nvPr/>
        </p:nvSpPr>
        <p:spPr>
          <a:xfrm>
            <a:off x="1838036" y="388649"/>
            <a:ext cx="8857672" cy="584775"/>
          </a:xfrm>
          <a:prstGeom prst="rect">
            <a:avLst/>
          </a:prstGeom>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A" sz="3200" b="1" dirty="0">
                <a:ln w="6350">
                  <a:solidFill>
                    <a:schemeClr val="bg1"/>
                  </a:solidFill>
                </a:ln>
                <a:solidFill>
                  <a:schemeClr val="bg1">
                    <a:lumMod val="50000"/>
                  </a:schemeClr>
                </a:solidFill>
                <a:latin typeface="Segoe UI" panose="020B0502040204020203" pitchFamily="34" charset="0"/>
                <a:cs typeface="Segoe UI" panose="020B0502040204020203" pitchFamily="34" charset="0"/>
              </a:rPr>
              <a:t>ETAPAS DE LA CONVOCATORIA</a:t>
            </a:r>
          </a:p>
        </p:txBody>
      </p:sp>
      <p:graphicFrame>
        <p:nvGraphicFramePr>
          <p:cNvPr id="3" name="Diagrama 2">
            <a:extLst>
              <a:ext uri="{FF2B5EF4-FFF2-40B4-BE49-F238E27FC236}">
                <a16:creationId xmlns:a16="http://schemas.microsoft.com/office/drawing/2014/main" id="{8AC102EF-CA49-4126-A735-541FFBCFD594}"/>
              </a:ext>
            </a:extLst>
          </p:cNvPr>
          <p:cNvGraphicFramePr/>
          <p:nvPr>
            <p:extLst>
              <p:ext uri="{D42A27DB-BD31-4B8C-83A1-F6EECF244321}">
                <p14:modId xmlns:p14="http://schemas.microsoft.com/office/powerpoint/2010/main" val="2381174316"/>
              </p:ext>
            </p:extLst>
          </p:nvPr>
        </p:nvGraphicFramePr>
        <p:xfrm>
          <a:off x="134586" y="1193074"/>
          <a:ext cx="11691654" cy="5394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6742AD59-977D-44CA-A805-791AD15F084F}"/>
              </a:ext>
            </a:extLst>
          </p:cNvPr>
          <p:cNvPicPr>
            <a:picLocks noChangeAspect="1"/>
          </p:cNvPicPr>
          <p:nvPr/>
        </p:nvPicPr>
        <p:blipFill rotWithShape="1">
          <a:blip r:embed="rId7"/>
          <a:srcRect t="6786" r="4898" b="11123"/>
          <a:stretch/>
        </p:blipFill>
        <p:spPr>
          <a:xfrm>
            <a:off x="524101" y="1548882"/>
            <a:ext cx="2627869" cy="175262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4148709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A4EA204-E5F1-42B6-A706-B084000CD762}"/>
              </a:ext>
            </a:extLst>
          </p:cNvPr>
          <p:cNvSpPr/>
          <p:nvPr/>
        </p:nvSpPr>
        <p:spPr>
          <a:xfrm>
            <a:off x="856672" y="1381623"/>
            <a:ext cx="10820400" cy="4955203"/>
          </a:xfrm>
          <a:prstGeom prst="rect">
            <a:avLst/>
          </a:prstGeom>
        </p:spPr>
        <p:txBody>
          <a:bodyPr wrap="square">
            <a:spAutoFit/>
          </a:bodyPr>
          <a:lstStyle/>
          <a:p>
            <a:r>
              <a:rPr lang="es-419" sz="2800" dirty="0">
                <a:latin typeface="Segoe UI" panose="020B0502040204020203" pitchFamily="34" charset="0"/>
                <a:cs typeface="Segoe UI" panose="020B0502040204020203" pitchFamily="34" charset="0"/>
              </a:rPr>
              <a:t>Consultas a través de la Página web:</a:t>
            </a:r>
          </a:p>
          <a:p>
            <a:r>
              <a:rPr lang="es-419" sz="2800" u="sng" dirty="0">
                <a:latin typeface="Segoe UI" panose="020B0502040204020203" pitchFamily="34" charset="0"/>
                <a:cs typeface="Segoe UI" panose="020B0502040204020203" pitchFamily="34" charset="0"/>
                <a:hlinkClick r:id="rId2"/>
              </a:rPr>
              <a:t>www.itse.ac.pa/bid/</a:t>
            </a:r>
            <a:r>
              <a:rPr lang="es-419" sz="2800" dirty="0">
                <a:latin typeface="Segoe UI" panose="020B0502040204020203" pitchFamily="34" charset="0"/>
                <a:cs typeface="Segoe UI" panose="020B0502040204020203" pitchFamily="34" charset="0"/>
              </a:rPr>
              <a:t> </a:t>
            </a:r>
          </a:p>
          <a:p>
            <a:endParaRPr lang="es-419" sz="2800" dirty="0">
              <a:latin typeface="Segoe UI" panose="020B0502040204020203" pitchFamily="34" charset="0"/>
              <a:cs typeface="Segoe UI" panose="020B0502040204020203" pitchFamily="34" charset="0"/>
            </a:endParaRPr>
          </a:p>
          <a:p>
            <a:pPr lvl="0"/>
            <a:r>
              <a:rPr lang="es-ES_tradnl" sz="2800" dirty="0">
                <a:latin typeface="Segoe UI" panose="020B0502040204020203" pitchFamily="34" charset="0"/>
                <a:cs typeface="Segoe UI" panose="020B0502040204020203" pitchFamily="34" charset="0"/>
              </a:rPr>
              <a:t>Correo de la convocatoria: </a:t>
            </a:r>
          </a:p>
          <a:p>
            <a:r>
              <a:rPr lang="es-419" sz="2800" dirty="0">
                <a:latin typeface="Segoe UI" panose="020B0502040204020203" pitchFamily="34" charset="0"/>
                <a:cs typeface="Segoe UI" panose="020B0502040204020203" pitchFamily="34" charset="0"/>
                <a:hlinkClick r:id="rId3"/>
              </a:rPr>
              <a:t>fondosconcursablesITSE@itse.ac.pa</a:t>
            </a:r>
            <a:endParaRPr lang="es-419" sz="2800" dirty="0">
              <a:latin typeface="Segoe UI" panose="020B0502040204020203" pitchFamily="34" charset="0"/>
              <a:cs typeface="Segoe UI" panose="020B0502040204020203" pitchFamily="34" charset="0"/>
            </a:endParaRPr>
          </a:p>
          <a:p>
            <a:pPr lvl="0"/>
            <a:endParaRPr lang="es-419" sz="2800" dirty="0">
              <a:latin typeface="Segoe UI" panose="020B0502040204020203" pitchFamily="34" charset="0"/>
              <a:cs typeface="Segoe UI" panose="020B0502040204020203" pitchFamily="34" charset="0"/>
            </a:endParaRPr>
          </a:p>
          <a:p>
            <a:pPr lvl="0"/>
            <a:r>
              <a:rPr lang="es-419" sz="2800" dirty="0">
                <a:latin typeface="Segoe UI" panose="020B0502040204020203" pitchFamily="34" charset="0"/>
                <a:cs typeface="Segoe UI" panose="020B0502040204020203" pitchFamily="34" charset="0"/>
              </a:rPr>
              <a:t>Se encuentra publicado en el portal de </a:t>
            </a:r>
            <a:r>
              <a:rPr lang="es-419" sz="2800" dirty="0" err="1">
                <a:latin typeface="Segoe UI" panose="020B0502040204020203" pitchFamily="34" charset="0"/>
                <a:cs typeface="Segoe UI" panose="020B0502040204020203" pitchFamily="34" charset="0"/>
              </a:rPr>
              <a:t>PanamaCompra</a:t>
            </a:r>
            <a:r>
              <a:rPr lang="es-419" sz="2800" dirty="0">
                <a:latin typeface="Segoe UI" panose="020B0502040204020203" pitchFamily="34" charset="0"/>
                <a:cs typeface="Segoe UI" panose="020B0502040204020203" pitchFamily="34" charset="0"/>
              </a:rPr>
              <a:t>:</a:t>
            </a:r>
          </a:p>
          <a:p>
            <a:r>
              <a:rPr lang="es-PA" sz="2800" u="sng" dirty="0">
                <a:hlinkClick r:id="rId4"/>
              </a:rPr>
              <a:t>Pliego de Cargos 2024-1-0-0-99-LV-001501 - Vista Previa | </a:t>
            </a:r>
            <a:r>
              <a:rPr lang="es-PA" sz="2800" u="sng" dirty="0" err="1">
                <a:hlinkClick r:id="rId4"/>
              </a:rPr>
              <a:t>PanamaCompra</a:t>
            </a:r>
            <a:endParaRPr lang="es-PA" sz="2800" dirty="0"/>
          </a:p>
          <a:p>
            <a:pPr lvl="0"/>
            <a:r>
              <a:rPr lang="es-419" sz="2800" dirty="0">
                <a:latin typeface="Segoe UI" panose="020B0502040204020203" pitchFamily="34" charset="0"/>
                <a:cs typeface="Segoe UI" panose="020B0502040204020203" pitchFamily="34" charset="0"/>
              </a:rPr>
              <a:t>          </a:t>
            </a:r>
          </a:p>
          <a:p>
            <a:pPr lvl="0"/>
            <a:endParaRPr lang="es-419" sz="2800" dirty="0">
              <a:latin typeface="Segoe UI" panose="020B0502040204020203" pitchFamily="34" charset="0"/>
              <a:cs typeface="Segoe UI" panose="020B0502040204020203" pitchFamily="34" charset="0"/>
            </a:endParaRPr>
          </a:p>
        </p:txBody>
      </p:sp>
      <p:sp>
        <p:nvSpPr>
          <p:cNvPr id="3" name="CuadroTexto 2">
            <a:extLst>
              <a:ext uri="{FF2B5EF4-FFF2-40B4-BE49-F238E27FC236}">
                <a16:creationId xmlns:a16="http://schemas.microsoft.com/office/drawing/2014/main" id="{0F78DD4E-7AD2-468D-BBC7-779E6BDD7DB5}"/>
              </a:ext>
            </a:extLst>
          </p:cNvPr>
          <p:cNvSpPr txBox="1"/>
          <p:nvPr/>
        </p:nvSpPr>
        <p:spPr>
          <a:xfrm>
            <a:off x="1838036" y="388649"/>
            <a:ext cx="8857672" cy="584775"/>
          </a:xfrm>
          <a:prstGeom prst="rect">
            <a:avLst/>
          </a:prstGeom>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PA" sz="3200" b="1" dirty="0">
                <a:ln w="6350">
                  <a:solidFill>
                    <a:schemeClr val="bg1"/>
                  </a:solidFill>
                </a:ln>
                <a:solidFill>
                  <a:schemeClr val="bg1">
                    <a:lumMod val="50000"/>
                  </a:schemeClr>
                </a:solidFill>
                <a:latin typeface="Segoe UI" panose="020B0502040204020203" pitchFamily="34" charset="0"/>
                <a:cs typeface="Segoe UI" panose="020B0502040204020203" pitchFamily="34" charset="0"/>
              </a:rPr>
              <a:t>CONSULTAS DE LA CONVOCATORIA</a:t>
            </a:r>
          </a:p>
        </p:txBody>
      </p:sp>
    </p:spTree>
    <p:extLst>
      <p:ext uri="{BB962C8B-B14F-4D97-AF65-F5344CB8AC3E}">
        <p14:creationId xmlns:p14="http://schemas.microsoft.com/office/powerpoint/2010/main" val="3893029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B1EE708-A7B0-434B-8557-519A52C8A04B}"/>
              </a:ext>
            </a:extLst>
          </p:cNvPr>
          <p:cNvPicPr>
            <a:picLocks noChangeAspect="1"/>
          </p:cNvPicPr>
          <p:nvPr/>
        </p:nvPicPr>
        <p:blipFill>
          <a:blip r:embed="rId2"/>
          <a:stretch>
            <a:fillRect/>
          </a:stretch>
        </p:blipFill>
        <p:spPr>
          <a:xfrm>
            <a:off x="0" y="0"/>
            <a:ext cx="12192000" cy="1691299"/>
          </a:xfrm>
          <a:prstGeom prst="rect">
            <a:avLst/>
          </a:prstGeom>
        </p:spPr>
      </p:pic>
      <p:pic>
        <p:nvPicPr>
          <p:cNvPr id="3" name="Imagen 2">
            <a:extLst>
              <a:ext uri="{FF2B5EF4-FFF2-40B4-BE49-F238E27FC236}">
                <a16:creationId xmlns:a16="http://schemas.microsoft.com/office/drawing/2014/main" id="{B9A4735D-15D4-4B0C-814F-D1F7939371DA}"/>
              </a:ext>
            </a:extLst>
          </p:cNvPr>
          <p:cNvPicPr>
            <a:picLocks noChangeAspect="1"/>
          </p:cNvPicPr>
          <p:nvPr/>
        </p:nvPicPr>
        <p:blipFill rotWithShape="1">
          <a:blip r:embed="rId3"/>
          <a:srcRect r="262" b="-124"/>
          <a:stretch/>
        </p:blipFill>
        <p:spPr>
          <a:xfrm>
            <a:off x="0" y="1831257"/>
            <a:ext cx="12192000" cy="4886783"/>
          </a:xfrm>
          <a:prstGeom prst="rect">
            <a:avLst/>
          </a:prstGeom>
        </p:spPr>
      </p:pic>
      <p:sp>
        <p:nvSpPr>
          <p:cNvPr id="5" name="Flecha: hacia abajo 4">
            <a:extLst>
              <a:ext uri="{FF2B5EF4-FFF2-40B4-BE49-F238E27FC236}">
                <a16:creationId xmlns:a16="http://schemas.microsoft.com/office/drawing/2014/main" id="{86943991-2835-4844-8659-99D8B552208F}"/>
              </a:ext>
            </a:extLst>
          </p:cNvPr>
          <p:cNvSpPr/>
          <p:nvPr/>
        </p:nvSpPr>
        <p:spPr>
          <a:xfrm rot="11212848">
            <a:off x="11234059" y="448427"/>
            <a:ext cx="484632" cy="97840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6" name="Flecha: hacia abajo 5">
            <a:extLst>
              <a:ext uri="{FF2B5EF4-FFF2-40B4-BE49-F238E27FC236}">
                <a16:creationId xmlns:a16="http://schemas.microsoft.com/office/drawing/2014/main" id="{D3B96640-CBC1-42C3-B16B-FC554688A3E8}"/>
              </a:ext>
            </a:extLst>
          </p:cNvPr>
          <p:cNvSpPr/>
          <p:nvPr/>
        </p:nvSpPr>
        <p:spPr>
          <a:xfrm rot="3200423">
            <a:off x="7047723" y="5517502"/>
            <a:ext cx="484632" cy="97840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325012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0362C2E-50F2-498C-91B5-8FBC52EC3ED7}"/>
              </a:ext>
            </a:extLst>
          </p:cNvPr>
          <p:cNvPicPr>
            <a:picLocks noChangeAspect="1"/>
          </p:cNvPicPr>
          <p:nvPr/>
        </p:nvPicPr>
        <p:blipFill rotWithShape="1">
          <a:blip r:embed="rId2"/>
          <a:srcRect t="16429" b="-535"/>
          <a:stretch/>
        </p:blipFill>
        <p:spPr>
          <a:xfrm>
            <a:off x="0" y="0"/>
            <a:ext cx="12192000" cy="3406709"/>
          </a:xfrm>
          <a:prstGeom prst="rect">
            <a:avLst/>
          </a:prstGeom>
        </p:spPr>
      </p:pic>
      <p:pic>
        <p:nvPicPr>
          <p:cNvPr id="3" name="Imagen 2">
            <a:extLst>
              <a:ext uri="{FF2B5EF4-FFF2-40B4-BE49-F238E27FC236}">
                <a16:creationId xmlns:a16="http://schemas.microsoft.com/office/drawing/2014/main" id="{DF15C210-C9AC-40F2-8823-D0AF58F8B6E0}"/>
              </a:ext>
            </a:extLst>
          </p:cNvPr>
          <p:cNvPicPr>
            <a:picLocks noChangeAspect="1"/>
          </p:cNvPicPr>
          <p:nvPr/>
        </p:nvPicPr>
        <p:blipFill>
          <a:blip r:embed="rId3"/>
          <a:stretch>
            <a:fillRect/>
          </a:stretch>
        </p:blipFill>
        <p:spPr>
          <a:xfrm>
            <a:off x="0" y="3451292"/>
            <a:ext cx="12192000" cy="3406708"/>
          </a:xfrm>
          <a:prstGeom prst="rect">
            <a:avLst/>
          </a:prstGeom>
        </p:spPr>
      </p:pic>
      <p:sp>
        <p:nvSpPr>
          <p:cNvPr id="4" name="Flecha: hacia abajo 3">
            <a:extLst>
              <a:ext uri="{FF2B5EF4-FFF2-40B4-BE49-F238E27FC236}">
                <a16:creationId xmlns:a16="http://schemas.microsoft.com/office/drawing/2014/main" id="{32D69463-1907-4746-B7A3-6D46BA5B841F}"/>
              </a:ext>
            </a:extLst>
          </p:cNvPr>
          <p:cNvSpPr/>
          <p:nvPr/>
        </p:nvSpPr>
        <p:spPr>
          <a:xfrm rot="3200423">
            <a:off x="8602825" y="2043404"/>
            <a:ext cx="484632" cy="97840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2944348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01A9512C-C576-4030-81E1-0766C41C3D69}"/>
              </a:ext>
            </a:extLst>
          </p:cNvPr>
          <p:cNvGraphicFramePr/>
          <p:nvPr>
            <p:extLst/>
          </p:nvPr>
        </p:nvGraphicFramePr>
        <p:xfrm>
          <a:off x="696686" y="1331789"/>
          <a:ext cx="9428479" cy="5450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56B33F42-7DEA-474E-971C-D6A9A53EC120}"/>
              </a:ext>
            </a:extLst>
          </p:cNvPr>
          <p:cNvSpPr/>
          <p:nvPr/>
        </p:nvSpPr>
        <p:spPr>
          <a:xfrm>
            <a:off x="2545702" y="397761"/>
            <a:ext cx="7100596" cy="643812"/>
          </a:xfrm>
          <a:prstGeom prst="rect">
            <a:avLst/>
          </a:prstGeom>
          <a:solidFill>
            <a:schemeClr val="accent4"/>
          </a:solidFill>
          <a:scene3d>
            <a:camera prst="orthographicFront"/>
            <a:lightRig rig="threePt" dir="t"/>
          </a:scene3d>
          <a:sp3d extrusionH="184150" contourW="6350">
            <a:bevelT w="146050" h="69850"/>
            <a:bevelB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Open Sans"/>
                <a:ea typeface="+mn-ea"/>
                <a:cs typeface="+mn-cs"/>
              </a:rPr>
              <a:t>CONTRATO DE PRÉSTAMO</a:t>
            </a:r>
            <a:endParaRPr kumimoji="0" lang="es-PA" sz="2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361642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7ED3F409-47E7-4962-940E-38C8EC283F92}"/>
              </a:ext>
            </a:extLst>
          </p:cNvPr>
          <p:cNvGraphicFramePr/>
          <p:nvPr>
            <p:extLst>
              <p:ext uri="{D42A27DB-BD31-4B8C-83A1-F6EECF244321}">
                <p14:modId xmlns:p14="http://schemas.microsoft.com/office/powerpoint/2010/main" val="3836634"/>
              </p:ext>
            </p:extLst>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83B4B786-803A-426A-A2AE-72F8E19E2260}"/>
              </a:ext>
            </a:extLst>
          </p:cNvPr>
          <p:cNvSpPr/>
          <p:nvPr/>
        </p:nvSpPr>
        <p:spPr>
          <a:xfrm>
            <a:off x="4282752" y="1717238"/>
            <a:ext cx="3620278" cy="4790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419" sz="1400" dirty="0">
                <a:solidFill>
                  <a:schemeClr val="tx1"/>
                </a:solidFill>
                <a:latin typeface="Segoe UI" panose="020B0502040204020203" pitchFamily="34" charset="0"/>
                <a:cs typeface="Segoe UI" panose="020B0502040204020203" pitchFamily="34" charset="0"/>
              </a:rPr>
              <a:t>Realizar acciones de capacitación, evaluación y certificación en las competencias y/o habilidades requeridas por los subsectores priorizados de los seis sectores productivos seleccionados (Turismo, Logística, Banca, </a:t>
            </a:r>
            <a:r>
              <a:rPr lang="es-419" sz="1400" b="1" dirty="0">
                <a:solidFill>
                  <a:schemeClr val="tx1"/>
                </a:solidFill>
                <a:latin typeface="Segoe UI" panose="020B0502040204020203" pitchFamily="34" charset="0"/>
                <a:cs typeface="Segoe UI" panose="020B0502040204020203" pitchFamily="34" charset="0"/>
              </a:rPr>
              <a:t>Agroindustria</a:t>
            </a:r>
            <a:r>
              <a:rPr lang="es-419" sz="1400" dirty="0">
                <a:solidFill>
                  <a:schemeClr val="tx1"/>
                </a:solidFill>
                <a:latin typeface="Segoe UI" panose="020B0502040204020203" pitchFamily="34" charset="0"/>
                <a:cs typeface="Segoe UI" panose="020B0502040204020203" pitchFamily="34" charset="0"/>
              </a:rPr>
              <a:t>, Construcción e </a:t>
            </a:r>
            <a:r>
              <a:rPr lang="es-419" sz="1400" b="1" dirty="0">
                <a:solidFill>
                  <a:schemeClr val="tx1"/>
                </a:solidFill>
                <a:latin typeface="Segoe UI" panose="020B0502040204020203" pitchFamily="34" charset="0"/>
                <a:cs typeface="Segoe UI" panose="020B0502040204020203" pitchFamily="34" charset="0"/>
              </a:rPr>
              <a:t>Industria</a:t>
            </a:r>
            <a:r>
              <a:rPr lang="es-419" sz="1400" dirty="0">
                <a:solidFill>
                  <a:schemeClr val="tx1"/>
                </a:solidFill>
                <a:latin typeface="Segoe UI" panose="020B0502040204020203" pitchFamily="34" charset="0"/>
                <a:cs typeface="Segoe UI" panose="020B0502040204020203" pitchFamily="34" charset="0"/>
              </a:rPr>
              <a:t>), gracias a un esquema de financiamiento de acciones de capacitación dirigida a trabajadores activos y/o trabajadores en reconversión o nuevos entrantes y/o desempleados o subempleados. Las capacitaciones </a:t>
            </a:r>
            <a:r>
              <a:rPr lang="es-419" sz="1400" b="1" dirty="0">
                <a:solidFill>
                  <a:schemeClr val="tx1"/>
                </a:solidFill>
                <a:latin typeface="Segoe UI" panose="020B0502040204020203" pitchFamily="34" charset="0"/>
                <a:cs typeface="Segoe UI" panose="020B0502040204020203" pitchFamily="34" charset="0"/>
              </a:rPr>
              <a:t>también podrán estar orientadas a capacitar docentes en conocimientos y/o técnicas específicas</a:t>
            </a:r>
            <a:r>
              <a:rPr lang="es-419" sz="1400" dirty="0">
                <a:solidFill>
                  <a:schemeClr val="tx1"/>
                </a:solidFill>
                <a:latin typeface="Segoe UI" panose="020B0502040204020203" pitchFamily="34" charset="0"/>
                <a:cs typeface="Segoe UI" panose="020B0502040204020203" pitchFamily="34" charset="0"/>
              </a:rPr>
              <a:t> relacionadas directa o indirectamente con mejoras en la productividad y competitividad de los sectores estratégicos del Programa.</a:t>
            </a:r>
            <a:endParaRPr lang="es-PA" dirty="0">
              <a:solidFill>
                <a:schemeClr val="tx1"/>
              </a:solidFill>
            </a:endParaRPr>
          </a:p>
        </p:txBody>
      </p:sp>
      <p:pic>
        <p:nvPicPr>
          <p:cNvPr id="6" name="Imagen 5">
            <a:extLst>
              <a:ext uri="{FF2B5EF4-FFF2-40B4-BE49-F238E27FC236}">
                <a16:creationId xmlns:a16="http://schemas.microsoft.com/office/drawing/2014/main" id="{E5F7AF82-20AA-42CD-AC79-1742732CF35A}"/>
              </a:ext>
            </a:extLst>
          </p:cNvPr>
          <p:cNvPicPr>
            <a:picLocks noChangeAspect="1"/>
          </p:cNvPicPr>
          <p:nvPr/>
        </p:nvPicPr>
        <p:blipFill>
          <a:blip r:embed="rId7"/>
          <a:stretch>
            <a:fillRect/>
          </a:stretch>
        </p:blipFill>
        <p:spPr>
          <a:xfrm>
            <a:off x="5057192" y="195943"/>
            <a:ext cx="2282310" cy="2314915"/>
          </a:xfrm>
          <a:prstGeom prst="rect">
            <a:avLst/>
          </a:prstGeom>
        </p:spPr>
      </p:pic>
      <p:pic>
        <p:nvPicPr>
          <p:cNvPr id="9" name="Imagen 8">
            <a:extLst>
              <a:ext uri="{FF2B5EF4-FFF2-40B4-BE49-F238E27FC236}">
                <a16:creationId xmlns:a16="http://schemas.microsoft.com/office/drawing/2014/main" id="{9099A4DC-F5EB-4EF0-8363-6D20AE445C6A}"/>
              </a:ext>
            </a:extLst>
          </p:cNvPr>
          <p:cNvPicPr>
            <a:picLocks noChangeAspect="1"/>
          </p:cNvPicPr>
          <p:nvPr/>
        </p:nvPicPr>
        <p:blipFill>
          <a:blip r:embed="rId8"/>
          <a:stretch>
            <a:fillRect/>
          </a:stretch>
        </p:blipFill>
        <p:spPr>
          <a:xfrm>
            <a:off x="907993" y="1055491"/>
            <a:ext cx="1770529" cy="2314915"/>
          </a:xfrm>
          <a:prstGeom prst="rect">
            <a:avLst/>
          </a:prstGeom>
        </p:spPr>
      </p:pic>
      <p:sp>
        <p:nvSpPr>
          <p:cNvPr id="12" name="Rectángulo 11">
            <a:extLst>
              <a:ext uri="{FF2B5EF4-FFF2-40B4-BE49-F238E27FC236}">
                <a16:creationId xmlns:a16="http://schemas.microsoft.com/office/drawing/2014/main" id="{C2A15D0F-CC91-4944-804E-CB8F9AC6D04F}"/>
              </a:ext>
            </a:extLst>
          </p:cNvPr>
          <p:cNvSpPr/>
          <p:nvPr/>
        </p:nvSpPr>
        <p:spPr>
          <a:xfrm rot="21415217">
            <a:off x="8791032" y="770908"/>
            <a:ext cx="2341984" cy="56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tx1"/>
                </a:solidFill>
              </a:rPr>
              <a:t>ALCANCE</a:t>
            </a:r>
            <a:endParaRPr lang="es-PA" sz="2400" dirty="0">
              <a:solidFill>
                <a:schemeClr val="tx1"/>
              </a:solidFill>
            </a:endParaRPr>
          </a:p>
        </p:txBody>
      </p:sp>
      <p:pic>
        <p:nvPicPr>
          <p:cNvPr id="14" name="Imagen 13">
            <a:extLst>
              <a:ext uri="{FF2B5EF4-FFF2-40B4-BE49-F238E27FC236}">
                <a16:creationId xmlns:a16="http://schemas.microsoft.com/office/drawing/2014/main" id="{B62CB723-EA55-4986-9EBB-84F8854BBBA8}"/>
              </a:ext>
            </a:extLst>
          </p:cNvPr>
          <p:cNvPicPr>
            <a:picLocks noChangeAspect="1"/>
          </p:cNvPicPr>
          <p:nvPr/>
        </p:nvPicPr>
        <p:blipFill>
          <a:blip r:embed="rId9"/>
          <a:stretch>
            <a:fillRect/>
          </a:stretch>
        </p:blipFill>
        <p:spPr>
          <a:xfrm rot="21288683">
            <a:off x="8556171" y="1078122"/>
            <a:ext cx="3214396" cy="2410797"/>
          </a:xfrm>
          <a:prstGeom prst="rect">
            <a:avLst/>
          </a:prstGeom>
        </p:spPr>
      </p:pic>
    </p:spTree>
    <p:extLst>
      <p:ext uri="{BB962C8B-B14F-4D97-AF65-F5344CB8AC3E}">
        <p14:creationId xmlns:p14="http://schemas.microsoft.com/office/powerpoint/2010/main" val="1073739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echa: curvada hacia la derecha 19">
            <a:extLst>
              <a:ext uri="{FF2B5EF4-FFF2-40B4-BE49-F238E27FC236}">
                <a16:creationId xmlns:a16="http://schemas.microsoft.com/office/drawing/2014/main" id="{75D5A489-840A-47B0-93AB-C584D49EA37A}"/>
              </a:ext>
            </a:extLst>
          </p:cNvPr>
          <p:cNvSpPr/>
          <p:nvPr/>
        </p:nvSpPr>
        <p:spPr>
          <a:xfrm rot="19773998">
            <a:off x="7461065" y="3643613"/>
            <a:ext cx="1158239" cy="2459560"/>
          </a:xfrm>
          <a:prstGeom prst="curvedRightArrow">
            <a:avLst>
              <a:gd name="adj1" fmla="val 25000"/>
              <a:gd name="adj2" fmla="val 45200"/>
              <a:gd name="adj3" fmla="val 2349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PA">
              <a:solidFill>
                <a:schemeClr val="tx1"/>
              </a:solidFill>
            </a:endParaRPr>
          </a:p>
        </p:txBody>
      </p:sp>
      <p:sp>
        <p:nvSpPr>
          <p:cNvPr id="21" name="Flecha: curvada hacia la derecha 20">
            <a:extLst>
              <a:ext uri="{FF2B5EF4-FFF2-40B4-BE49-F238E27FC236}">
                <a16:creationId xmlns:a16="http://schemas.microsoft.com/office/drawing/2014/main" id="{A53023B9-9E35-4D47-8DB0-2F80B0822492}"/>
              </a:ext>
            </a:extLst>
          </p:cNvPr>
          <p:cNvSpPr/>
          <p:nvPr/>
        </p:nvSpPr>
        <p:spPr>
          <a:xfrm rot="19808440">
            <a:off x="4239792" y="3858123"/>
            <a:ext cx="1158239" cy="2260324"/>
          </a:xfrm>
          <a:prstGeom prst="curvedRightArrow">
            <a:avLst>
              <a:gd name="adj1" fmla="val 25000"/>
              <a:gd name="adj2" fmla="val 45200"/>
              <a:gd name="adj3" fmla="val 23496"/>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s-PA">
              <a:solidFill>
                <a:schemeClr val="tx1"/>
              </a:solidFill>
            </a:endParaRPr>
          </a:p>
        </p:txBody>
      </p:sp>
      <p:sp>
        <p:nvSpPr>
          <p:cNvPr id="12" name="Flecha: curvada hacia la derecha 11">
            <a:extLst>
              <a:ext uri="{FF2B5EF4-FFF2-40B4-BE49-F238E27FC236}">
                <a16:creationId xmlns:a16="http://schemas.microsoft.com/office/drawing/2014/main" id="{41FB9110-E988-4EE7-AF6F-59777EDE1BA3}"/>
              </a:ext>
            </a:extLst>
          </p:cNvPr>
          <p:cNvSpPr/>
          <p:nvPr/>
        </p:nvSpPr>
        <p:spPr>
          <a:xfrm rot="19446990">
            <a:off x="1059269" y="4073378"/>
            <a:ext cx="1158239" cy="2089259"/>
          </a:xfrm>
          <a:prstGeom prst="curvedRightArrow">
            <a:avLst>
              <a:gd name="adj1" fmla="val 25000"/>
              <a:gd name="adj2" fmla="val 45200"/>
              <a:gd name="adj3" fmla="val 2349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PA">
              <a:solidFill>
                <a:schemeClr val="tx1"/>
              </a:solidFill>
            </a:endParaRPr>
          </a:p>
        </p:txBody>
      </p:sp>
      <p:sp>
        <p:nvSpPr>
          <p:cNvPr id="2" name="CuadroTexto 1">
            <a:extLst>
              <a:ext uri="{FF2B5EF4-FFF2-40B4-BE49-F238E27FC236}">
                <a16:creationId xmlns:a16="http://schemas.microsoft.com/office/drawing/2014/main" id="{0801D2C0-171E-1968-9CDC-58BEEA74259E}"/>
              </a:ext>
            </a:extLst>
          </p:cNvPr>
          <p:cNvSpPr txBox="1"/>
          <p:nvPr/>
        </p:nvSpPr>
        <p:spPr>
          <a:xfrm>
            <a:off x="1393173" y="260134"/>
            <a:ext cx="9405654" cy="682238"/>
          </a:xfrm>
          <a:prstGeom prst="rect">
            <a:avLst/>
          </a:prstGeom>
          <a:solidFill>
            <a:srgbClr val="FFC000"/>
          </a:solidFill>
          <a:scene3d>
            <a:camera prst="orthographicFront"/>
            <a:lightRig rig="threePt" dir="t"/>
          </a:scene3d>
          <a:sp3d extrusionH="19050">
            <a:bevelT/>
            <a:bevelB w="0"/>
          </a:sp3d>
        </p:spPr>
        <p:txBody>
          <a:bodyPr wrap="square" rtlCol="0">
            <a:spAutoFit/>
          </a:bodyPr>
          <a:lstStyle/>
          <a:p>
            <a:pPr algn="ctr">
              <a:lnSpc>
                <a:spcPts val="4560"/>
              </a:lnSpc>
            </a:pPr>
            <a:r>
              <a:rPr lang="es-PA" sz="4000" b="1" dirty="0">
                <a:cs typeface="Aharoni" panose="02010803020104030203" pitchFamily="2" charset="-79"/>
              </a:rPr>
              <a:t>DESCRIPCIÓN DEL PROGRAMA</a:t>
            </a:r>
          </a:p>
        </p:txBody>
      </p:sp>
      <p:sp>
        <p:nvSpPr>
          <p:cNvPr id="5" name="Rectángulo 4">
            <a:extLst>
              <a:ext uri="{FF2B5EF4-FFF2-40B4-BE49-F238E27FC236}">
                <a16:creationId xmlns:a16="http://schemas.microsoft.com/office/drawing/2014/main" id="{2E9743B9-D9A4-4D7E-9374-69525FE7A6FB}"/>
              </a:ext>
            </a:extLst>
          </p:cNvPr>
          <p:cNvSpPr/>
          <p:nvPr/>
        </p:nvSpPr>
        <p:spPr>
          <a:xfrm>
            <a:off x="1454368" y="2161626"/>
            <a:ext cx="2380514" cy="730657"/>
          </a:xfrm>
          <a:prstGeom prst="rect">
            <a:avLst/>
          </a:prstGeom>
          <a:solidFill>
            <a:schemeClr val="accent2">
              <a:lumMod val="60000"/>
              <a:lumOff val="40000"/>
            </a:schemeClr>
          </a:solidFill>
          <a:scene3d>
            <a:camera prst="orthographicFront"/>
            <a:lightRig rig="threePt" dir="t"/>
          </a:scene3d>
          <a:sp3d>
            <a:bevelT w="139700" h="203200" prst="angle"/>
            <a:bevelB w="152400" h="1524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2000" dirty="0">
                <a:ln w="0"/>
                <a:solidFill>
                  <a:schemeClr val="tx1"/>
                </a:solidFill>
                <a:effectLst>
                  <a:outerShdw blurRad="38100" dist="19050" dir="2700000" algn="tl" rotWithShape="0">
                    <a:schemeClr val="dk1">
                      <a:alpha val="40000"/>
                    </a:schemeClr>
                  </a:outerShdw>
                </a:effectLst>
              </a:rPr>
              <a:t>Componente 1</a:t>
            </a:r>
            <a:endParaRPr lang="es-PA" sz="2000" dirty="0">
              <a:ln w="0"/>
              <a:solidFill>
                <a:schemeClr val="tx1"/>
              </a:solidFill>
              <a:effectLst>
                <a:outerShdw blurRad="38100" dist="19050" dir="2700000" algn="tl" rotWithShape="0">
                  <a:schemeClr val="dk1">
                    <a:alpha val="40000"/>
                  </a:schemeClr>
                </a:outerShdw>
              </a:effectLst>
            </a:endParaRPr>
          </a:p>
        </p:txBody>
      </p:sp>
      <p:sp>
        <p:nvSpPr>
          <p:cNvPr id="10" name="Rectángulo 9">
            <a:extLst>
              <a:ext uri="{FF2B5EF4-FFF2-40B4-BE49-F238E27FC236}">
                <a16:creationId xmlns:a16="http://schemas.microsoft.com/office/drawing/2014/main" id="{C5E11F71-30F0-46E8-8C29-D021060302E6}"/>
              </a:ext>
            </a:extLst>
          </p:cNvPr>
          <p:cNvSpPr/>
          <p:nvPr/>
        </p:nvSpPr>
        <p:spPr>
          <a:xfrm>
            <a:off x="1454368" y="2844705"/>
            <a:ext cx="2380514" cy="1121013"/>
          </a:xfrm>
          <a:prstGeom prst="rect">
            <a:avLst/>
          </a:prstGeom>
          <a:noFill/>
          <a:ln>
            <a:solidFill>
              <a:schemeClr val="accent2">
                <a:lumMod val="60000"/>
                <a:lumOff val="40000"/>
              </a:schemeClr>
            </a:solidFill>
          </a:ln>
        </p:spPr>
        <p:style>
          <a:lnRef idx="0">
            <a:scrgbClr r="0" g="0" b="0"/>
          </a:lnRef>
          <a:fillRef idx="0">
            <a:scrgbClr r="0" g="0" b="0"/>
          </a:fillRef>
          <a:effectRef idx="0">
            <a:scrgbClr r="0" g="0" b="0"/>
          </a:effectRef>
          <a:fontRef idx="minor">
            <a:schemeClr val="accent2"/>
          </a:fontRef>
        </p:style>
        <p:txBody>
          <a:bodyPr rtlCol="0" anchor="ctr"/>
          <a:lstStyle/>
          <a:p>
            <a:pPr algn="ctr"/>
            <a:r>
              <a:rPr lang="es-MX" sz="1400" dirty="0">
                <a:ln w="0"/>
                <a:solidFill>
                  <a:schemeClr val="tx1"/>
                </a:solidFill>
              </a:rPr>
              <a:t>Desarrollo de iniciativas de capacitación guiadas por los empleadores a través de un Fondo Concursable</a:t>
            </a:r>
            <a:endParaRPr lang="es-PA" sz="1400" dirty="0">
              <a:ln w="0"/>
              <a:solidFill>
                <a:schemeClr val="tx1"/>
              </a:solidFill>
            </a:endParaRPr>
          </a:p>
        </p:txBody>
      </p:sp>
      <p:sp>
        <p:nvSpPr>
          <p:cNvPr id="11" name="Rectángulo 10">
            <a:extLst>
              <a:ext uri="{FF2B5EF4-FFF2-40B4-BE49-F238E27FC236}">
                <a16:creationId xmlns:a16="http://schemas.microsoft.com/office/drawing/2014/main" id="{CF2C489C-FC9C-41EB-8917-BD0B22E123A8}"/>
              </a:ext>
            </a:extLst>
          </p:cNvPr>
          <p:cNvSpPr/>
          <p:nvPr/>
        </p:nvSpPr>
        <p:spPr>
          <a:xfrm>
            <a:off x="1454367" y="3971671"/>
            <a:ext cx="2380513" cy="182618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171450" indent="-171450" algn="just">
              <a:buFont typeface="Arial" panose="020B0604020202020204" pitchFamily="34" charset="0"/>
              <a:buChar char="•"/>
            </a:pPr>
            <a:r>
              <a:rPr lang="es-MX" sz="1400" dirty="0"/>
              <a:t>Promover la capacitación en las habilidades requeridas por las empresas a través de un esquema de financiamiento que incentiva el liderazgo y la participación del sector productivo</a:t>
            </a:r>
            <a:endParaRPr lang="es-PA" sz="2000" dirty="0"/>
          </a:p>
        </p:txBody>
      </p:sp>
      <p:sp>
        <p:nvSpPr>
          <p:cNvPr id="13" name="Rectángulo 12">
            <a:extLst>
              <a:ext uri="{FF2B5EF4-FFF2-40B4-BE49-F238E27FC236}">
                <a16:creationId xmlns:a16="http://schemas.microsoft.com/office/drawing/2014/main" id="{B8A553A2-182D-4E06-AEAA-41DC214F28AE}"/>
              </a:ext>
            </a:extLst>
          </p:cNvPr>
          <p:cNvSpPr/>
          <p:nvPr/>
        </p:nvSpPr>
        <p:spPr>
          <a:xfrm>
            <a:off x="4722260" y="1900691"/>
            <a:ext cx="2195668" cy="682238"/>
          </a:xfrm>
          <a:prstGeom prst="rect">
            <a:avLst/>
          </a:prstGeom>
          <a:solidFill>
            <a:schemeClr val="accent3">
              <a:lumMod val="40000"/>
              <a:lumOff val="60000"/>
            </a:schemeClr>
          </a:solidFill>
          <a:scene3d>
            <a:camera prst="orthographicFront"/>
            <a:lightRig rig="threePt" dir="t"/>
          </a:scene3d>
          <a:sp3d>
            <a:bevelT w="139700" h="203200" prst="angle"/>
            <a:bevelB w="152400" h="1524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sz="2000" dirty="0">
                <a:ln w="0"/>
                <a:solidFill>
                  <a:schemeClr val="tx1"/>
                </a:solidFill>
                <a:effectLst>
                  <a:outerShdw blurRad="38100" dist="19050" dir="2700000" algn="tl" rotWithShape="0">
                    <a:schemeClr val="dk1">
                      <a:alpha val="40000"/>
                    </a:schemeClr>
                  </a:outerShdw>
                </a:effectLst>
              </a:rPr>
              <a:t>Componente 2</a:t>
            </a:r>
            <a:endParaRPr lang="es-PA" sz="2000" dirty="0">
              <a:ln w="0"/>
              <a:solidFill>
                <a:schemeClr val="tx1"/>
              </a:solidFill>
              <a:effectLst>
                <a:outerShdw blurRad="38100" dist="19050" dir="2700000" algn="tl" rotWithShape="0">
                  <a:schemeClr val="dk1">
                    <a:alpha val="40000"/>
                  </a:schemeClr>
                </a:outerShdw>
              </a:effectLst>
            </a:endParaRPr>
          </a:p>
        </p:txBody>
      </p:sp>
      <p:sp>
        <p:nvSpPr>
          <p:cNvPr id="14" name="Rectángulo 13">
            <a:extLst>
              <a:ext uri="{FF2B5EF4-FFF2-40B4-BE49-F238E27FC236}">
                <a16:creationId xmlns:a16="http://schemas.microsoft.com/office/drawing/2014/main" id="{1C15F670-C62B-43E2-BC57-C813EF93AC8C}"/>
              </a:ext>
            </a:extLst>
          </p:cNvPr>
          <p:cNvSpPr/>
          <p:nvPr/>
        </p:nvSpPr>
        <p:spPr>
          <a:xfrm>
            <a:off x="7889964" y="1479388"/>
            <a:ext cx="2195668" cy="682238"/>
          </a:xfrm>
          <a:prstGeom prst="rect">
            <a:avLst/>
          </a:prstGeom>
          <a:solidFill>
            <a:schemeClr val="accent2">
              <a:lumMod val="75000"/>
            </a:schemeClr>
          </a:solidFill>
          <a:scene3d>
            <a:camera prst="orthographicFront"/>
            <a:lightRig rig="threePt" dir="t"/>
          </a:scene3d>
          <a:sp3d>
            <a:bevelT w="139700" h="88900" prst="angle"/>
            <a:bevelB w="82550" h="635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2000" dirty="0">
                <a:ln w="0"/>
                <a:solidFill>
                  <a:schemeClr val="tx1"/>
                </a:solidFill>
                <a:effectLst>
                  <a:outerShdw blurRad="38100" dist="19050" dir="2700000" algn="tl" rotWithShape="0">
                    <a:schemeClr val="dk1">
                      <a:alpha val="40000"/>
                    </a:schemeClr>
                  </a:outerShdw>
                </a:effectLst>
              </a:rPr>
              <a:t>Componente 3</a:t>
            </a:r>
            <a:endParaRPr lang="es-PA" sz="2000" dirty="0">
              <a:ln w="0"/>
              <a:solidFill>
                <a:schemeClr val="tx1"/>
              </a:solidFill>
              <a:effectLst>
                <a:outerShdw blurRad="38100" dist="19050" dir="2700000" algn="tl" rotWithShape="0">
                  <a:schemeClr val="dk1">
                    <a:alpha val="40000"/>
                  </a:schemeClr>
                </a:outerShdw>
              </a:effectLst>
            </a:endParaRPr>
          </a:p>
        </p:txBody>
      </p:sp>
      <p:sp>
        <p:nvSpPr>
          <p:cNvPr id="15" name="Rectángulo 14">
            <a:extLst>
              <a:ext uri="{FF2B5EF4-FFF2-40B4-BE49-F238E27FC236}">
                <a16:creationId xmlns:a16="http://schemas.microsoft.com/office/drawing/2014/main" id="{677F6EC1-6EBF-4FF0-AD8E-663AAC5D25CB}"/>
              </a:ext>
            </a:extLst>
          </p:cNvPr>
          <p:cNvSpPr/>
          <p:nvPr/>
        </p:nvSpPr>
        <p:spPr>
          <a:xfrm>
            <a:off x="4722261" y="2566270"/>
            <a:ext cx="2204379" cy="1178416"/>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s-MX" sz="1400" dirty="0"/>
              <a:t>Mejoramiento de la calidad y pertinencia de la oferta de formación técnico-profesional y capacitación</a:t>
            </a:r>
            <a:endParaRPr lang="es-PA" sz="1400" dirty="0"/>
          </a:p>
        </p:txBody>
      </p:sp>
      <p:sp>
        <p:nvSpPr>
          <p:cNvPr id="16" name="Rectángulo 15">
            <a:extLst>
              <a:ext uri="{FF2B5EF4-FFF2-40B4-BE49-F238E27FC236}">
                <a16:creationId xmlns:a16="http://schemas.microsoft.com/office/drawing/2014/main" id="{3EA4B4CD-4636-45C8-A94E-0F4D409C5D19}"/>
              </a:ext>
            </a:extLst>
          </p:cNvPr>
          <p:cNvSpPr/>
          <p:nvPr/>
        </p:nvSpPr>
        <p:spPr>
          <a:xfrm>
            <a:off x="7881254" y="2161626"/>
            <a:ext cx="2195668" cy="1366158"/>
          </a:xfrm>
          <a:prstGeom prst="rect">
            <a:avLst/>
          </a:prstGeom>
          <a:noFill/>
          <a:ln>
            <a:solidFill>
              <a:schemeClr val="accent2">
                <a:lumMod val="60000"/>
                <a:lumOff val="40000"/>
              </a:schemeClr>
            </a:solidFill>
          </a:ln>
        </p:spPr>
        <p:style>
          <a:lnRef idx="0">
            <a:scrgbClr r="0" g="0" b="0"/>
          </a:lnRef>
          <a:fillRef idx="0">
            <a:scrgbClr r="0" g="0" b="0"/>
          </a:fillRef>
          <a:effectRef idx="0">
            <a:scrgbClr r="0" g="0" b="0"/>
          </a:effectRef>
          <a:fontRef idx="minor">
            <a:schemeClr val="dk1"/>
          </a:fontRef>
        </p:style>
        <p:txBody>
          <a:bodyPr rtlCol="0" anchor="ctr"/>
          <a:lstStyle/>
          <a:p>
            <a:pPr algn="ctr"/>
            <a:r>
              <a:rPr lang="es-MX" sz="1250" dirty="0">
                <a:solidFill>
                  <a:schemeClr val="tx1"/>
                </a:solidFill>
              </a:rPr>
              <a:t>Desarrollo y diseminación de información relevante para orientar la oferta de formación técnico-profesional y capacitación y guiar a los usuarios del sistema</a:t>
            </a:r>
            <a:endParaRPr lang="es-PA" sz="1250" dirty="0">
              <a:solidFill>
                <a:schemeClr val="tx1"/>
              </a:solidFill>
            </a:endParaRPr>
          </a:p>
        </p:txBody>
      </p:sp>
      <p:sp>
        <p:nvSpPr>
          <p:cNvPr id="17" name="Rectángulo 16">
            <a:extLst>
              <a:ext uri="{FF2B5EF4-FFF2-40B4-BE49-F238E27FC236}">
                <a16:creationId xmlns:a16="http://schemas.microsoft.com/office/drawing/2014/main" id="{D4BFE131-05B6-4C8E-B808-103B7E897EDB}"/>
              </a:ext>
            </a:extLst>
          </p:cNvPr>
          <p:cNvSpPr/>
          <p:nvPr/>
        </p:nvSpPr>
        <p:spPr>
          <a:xfrm>
            <a:off x="4723026" y="3752431"/>
            <a:ext cx="2203613" cy="2045427"/>
          </a:xfrm>
          <a:prstGeom prst="rect">
            <a:avLst/>
          </a:prstGeom>
          <a:solidFill>
            <a:schemeClr val="accent3">
              <a:lumMod val="60000"/>
              <a:lumOff val="40000"/>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171450" indent="-171450" algn="just">
              <a:buFont typeface="Arial" panose="020B0604020202020204" pitchFamily="34" charset="0"/>
              <a:buChar char="•"/>
            </a:pPr>
            <a:r>
              <a:rPr lang="es-MX" sz="1250" dirty="0">
                <a:solidFill>
                  <a:schemeClr val="tx1"/>
                </a:solidFill>
              </a:rPr>
              <a:t>Apoyar los procesos de fortalecimiento institucional y mejoramiento de la calidad de los oferentes de nivel secundario y superior (públicas y privadas), con la finalidad de mejorar el desarrollo de las habilidades de sus estudiantes.</a:t>
            </a:r>
            <a:endParaRPr lang="es-PA" sz="1250" dirty="0">
              <a:solidFill>
                <a:schemeClr val="tx1"/>
              </a:solidFill>
            </a:endParaRPr>
          </a:p>
        </p:txBody>
      </p:sp>
      <p:sp>
        <p:nvSpPr>
          <p:cNvPr id="18" name="Rectángulo 17">
            <a:extLst>
              <a:ext uri="{FF2B5EF4-FFF2-40B4-BE49-F238E27FC236}">
                <a16:creationId xmlns:a16="http://schemas.microsoft.com/office/drawing/2014/main" id="{B2F914E8-A927-47D6-A3ED-D7D13A545895}"/>
              </a:ext>
            </a:extLst>
          </p:cNvPr>
          <p:cNvSpPr/>
          <p:nvPr/>
        </p:nvSpPr>
        <p:spPr>
          <a:xfrm>
            <a:off x="7872542" y="3527784"/>
            <a:ext cx="2203613" cy="227007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es-MX" sz="1250" dirty="0">
                <a:solidFill>
                  <a:schemeClr val="tx1"/>
                </a:solidFill>
              </a:rPr>
              <a:t>Reforzar el liderazgo de todos los Centros de Competitividad (CECOM) regionales.</a:t>
            </a:r>
          </a:p>
          <a:p>
            <a:pPr marL="171450" indent="-171450" algn="just">
              <a:buFont typeface="Arial" panose="020B0604020202020204" pitchFamily="34" charset="0"/>
              <a:buChar char="•"/>
            </a:pPr>
            <a:r>
              <a:rPr lang="es-MX" sz="1250" dirty="0">
                <a:solidFill>
                  <a:schemeClr val="tx1"/>
                </a:solidFill>
              </a:rPr>
              <a:t>Construir información sobre la oferta y demanda formativa del país dirigida a potenciales estudiantes y aprendices.</a:t>
            </a:r>
          </a:p>
          <a:p>
            <a:pPr marL="171450" indent="-171450" algn="just">
              <a:buFont typeface="Arial" panose="020B0604020202020204" pitchFamily="34" charset="0"/>
              <a:buChar char="•"/>
            </a:pPr>
            <a:r>
              <a:rPr lang="es-MX" sz="1250" dirty="0">
                <a:solidFill>
                  <a:schemeClr val="tx1"/>
                </a:solidFill>
              </a:rPr>
              <a:t>Incorporará recursos para asegurar la diseminación de los productos elaborados.</a:t>
            </a:r>
            <a:endParaRPr lang="es-PA" sz="1250" dirty="0">
              <a:solidFill>
                <a:schemeClr val="tx1"/>
              </a:solidFill>
            </a:endParaRPr>
          </a:p>
        </p:txBody>
      </p:sp>
    </p:spTree>
    <p:extLst>
      <p:ext uri="{BB962C8B-B14F-4D97-AF65-F5344CB8AC3E}">
        <p14:creationId xmlns:p14="http://schemas.microsoft.com/office/powerpoint/2010/main" val="376943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F2DF8A4-F30A-4AE9-930D-F3C957B639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21850" y="1255437"/>
            <a:ext cx="837387" cy="772137"/>
          </a:xfrm>
          <a:prstGeom prst="rect">
            <a:avLst/>
          </a:prstGeom>
        </p:spPr>
      </p:pic>
      <p:sp>
        <p:nvSpPr>
          <p:cNvPr id="3" name="Rectángulo 2">
            <a:extLst>
              <a:ext uri="{FF2B5EF4-FFF2-40B4-BE49-F238E27FC236}">
                <a16:creationId xmlns:a16="http://schemas.microsoft.com/office/drawing/2014/main" id="{34ABCD81-7864-44D6-B13B-B4C50BF1BF68}"/>
              </a:ext>
            </a:extLst>
          </p:cNvPr>
          <p:cNvSpPr/>
          <p:nvPr/>
        </p:nvSpPr>
        <p:spPr>
          <a:xfrm>
            <a:off x="4067484" y="1107265"/>
            <a:ext cx="8017430" cy="1687785"/>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scene3d>
            <a:camera prst="orthographicFront"/>
            <a:lightRig rig="threePt" dir="t"/>
          </a:scene3d>
          <a:sp3d>
            <a:bevelT w="95250" h="133350"/>
            <a:bevelB w="3810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A" sz="1500" b="0" i="0" u="none" strike="noStrike" kern="1200" cap="none" spc="0" normalizeH="0" baseline="0" noProof="0" dirty="0">
                <a:ln>
                  <a:noFill/>
                </a:ln>
                <a:solidFill>
                  <a:prstClr val="black"/>
                </a:solidFill>
                <a:effectLst/>
                <a:uLnTx/>
                <a:uFillTx/>
                <a:latin typeface="Calibri" panose="020F0502020204030204"/>
                <a:ea typeface="+mn-ea"/>
                <a:cs typeface="+mn-cs"/>
              </a:rPr>
              <a:t>Con el propósito de readecuar el proceso de implementación del Préstamo para que se ejecutara de manera óptima, se conto con el apoyo técnico del BID para trabajar con el consultor </a:t>
            </a:r>
            <a:r>
              <a:rPr kumimoji="0" lang="es-ES_tradnl" sz="1500" b="1" i="0" u="none" strike="noStrike" kern="1200" cap="none" spc="0" normalizeH="0" baseline="0" noProof="0" dirty="0">
                <a:ln>
                  <a:noFill/>
                </a:ln>
                <a:solidFill>
                  <a:prstClr val="black"/>
                </a:solidFill>
                <a:effectLst/>
                <a:uLnTx/>
                <a:uFillTx/>
                <a:latin typeface="Calibri" panose="020F0502020204030204"/>
                <a:ea typeface="+mn-ea"/>
                <a:cs typeface="+mn-cs"/>
              </a:rPr>
              <a:t>Diego Richard M.</a:t>
            </a:r>
            <a:r>
              <a:rPr kumimoji="0" lang="es-PA" sz="1500" b="0" i="0" u="none" strike="noStrike" kern="1200" cap="none" spc="0" normalizeH="0" baseline="0" noProof="0" dirty="0">
                <a:ln>
                  <a:noFill/>
                </a:ln>
                <a:solidFill>
                  <a:prstClr val="black"/>
                </a:solidFill>
                <a:effectLst/>
                <a:uLnTx/>
                <a:uFillTx/>
                <a:latin typeface="Calibri" panose="020F0502020204030204"/>
                <a:ea typeface="+mn-ea"/>
                <a:cs typeface="+mn-cs"/>
              </a:rPr>
              <a:t> El proceso de reformulación de la estrategia de implementación se realizo basado en la metodología de consenso SECTOR – ACADEMIA – EMPRESA, se realizaron entrevistas con todos los actores relevantes involucrados en el Préstamo y es importante mencionar que los objetivos y resultados esperados del Programa no tuvieron ningún cambio, y sólo se trabajó en una nueva estrategia de implementación de estos. </a:t>
            </a:r>
            <a:endParaRPr kumimoji="0" lang="es-ES_tradnl"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D7E19B4D-BDE6-49E7-9FAB-6DB96192B297}"/>
              </a:ext>
            </a:extLst>
          </p:cNvPr>
          <p:cNvSpPr/>
          <p:nvPr/>
        </p:nvSpPr>
        <p:spPr>
          <a:xfrm>
            <a:off x="4050031" y="2915950"/>
            <a:ext cx="8017429" cy="2059631"/>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2700000" scaled="1"/>
            <a:tileRect/>
          </a:gradFill>
          <a:scene3d>
            <a:camera prst="orthographicFront"/>
            <a:lightRig rig="threePt" dir="t"/>
          </a:scene3d>
          <a:sp3d>
            <a:bevelT w="95250" h="133350"/>
            <a:bevelB w="3810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500" b="0" i="0" u="none" strike="noStrike" kern="1200" cap="none" spc="0" normalizeH="0" baseline="0" noProof="0" dirty="0">
                <a:ln>
                  <a:noFill/>
                </a:ln>
                <a:solidFill>
                  <a:prstClr val="black"/>
                </a:solidFill>
                <a:effectLst/>
                <a:uLnTx/>
                <a:uFillTx/>
                <a:latin typeface="Calibri" panose="020F0502020204030204"/>
                <a:ea typeface="+mn-ea"/>
                <a:cs typeface="+mn-cs"/>
              </a:rPr>
              <a:t>Entre algunos de los actores claves de las empresas que conformaron los diferentes sectores con los cuales se pudo realizar un primer acercamiento fueron: </a:t>
            </a:r>
            <a:r>
              <a:rPr kumimoji="0" lang="es-HN" sz="1500" b="0" i="0" u="none" strike="noStrike" kern="1200" cap="none" spc="0" normalizeH="0" baseline="0" noProof="0" dirty="0">
                <a:ln>
                  <a:noFill/>
                </a:ln>
                <a:solidFill>
                  <a:prstClr val="black"/>
                </a:solidFill>
                <a:effectLst/>
                <a:uLnTx/>
                <a:uFillTx/>
                <a:latin typeface="Calibri" panose="020F0502020204030204"/>
                <a:ea typeface="+mn-ea"/>
                <a:cs typeface="+mn-cs"/>
              </a:rPr>
              <a:t>Panamá Pacífico, Ministerio de Desarrollo Laboral (MITRADEL), Ministerio de Educación (MEDUCA), Consejo Nacional de la Empresa Privada (CONEP), Cámara de Turismo, INEC, Consejo Nacional de Evaluación y Acreditación Universitaria de Panamá (CONEAUPA), Centro Nacional de Competitividad (CNC), UDELAS, Instituto Técnico Superior Don Bosco, Sindicato de Industrias de Panamá (SIP), Consejo del Sector Privado para la Asistencia Educacional (COSPAE), Sociedad Panameña de Ingenieros y Arquitectos (SPIA), </a:t>
            </a:r>
            <a:r>
              <a:rPr kumimoji="0" lang="es-PA" sz="1500" b="0" i="0" u="none" strike="noStrike" kern="1200" cap="none" spc="0" normalizeH="0" baseline="0" noProof="0" dirty="0">
                <a:ln>
                  <a:noFill/>
                </a:ln>
                <a:solidFill>
                  <a:prstClr val="black"/>
                </a:solidFill>
                <a:effectLst/>
                <a:uLnTx/>
                <a:uFillTx/>
                <a:latin typeface="Calibri" panose="020F0502020204030204"/>
                <a:ea typeface="+mn-ea"/>
                <a:cs typeface="+mn-cs"/>
              </a:rPr>
              <a:t>Cámara de Comercio, Industrias y Agricultura de Panamá y Autoridad el Canal de Panamá.</a:t>
            </a:r>
            <a:endParaRPr kumimoji="0" lang="es-ES_tradnl"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ángulo 4">
            <a:extLst>
              <a:ext uri="{FF2B5EF4-FFF2-40B4-BE49-F238E27FC236}">
                <a16:creationId xmlns:a16="http://schemas.microsoft.com/office/drawing/2014/main" id="{1A57E51A-7AAA-4642-A409-4C9156F69292}"/>
              </a:ext>
            </a:extLst>
          </p:cNvPr>
          <p:cNvSpPr/>
          <p:nvPr/>
        </p:nvSpPr>
        <p:spPr>
          <a:xfrm>
            <a:off x="4067485" y="5086314"/>
            <a:ext cx="8017429" cy="1549890"/>
          </a:xfrm>
          <a:prstGeom prst="rect">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0800000" scaled="1"/>
            <a:tileRect/>
          </a:gradFill>
          <a:scene3d>
            <a:camera prst="orthographicFront"/>
            <a:lightRig rig="threePt" dir="t"/>
          </a:scene3d>
          <a:sp3d>
            <a:bevelT w="95250" h="133350"/>
            <a:bevelB w="3810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dirty="0">
                <a:ln>
                  <a:noFill/>
                </a:ln>
                <a:solidFill>
                  <a:prstClr val="black"/>
                </a:solidFill>
                <a:effectLst/>
                <a:uLnTx/>
                <a:uFillTx/>
                <a:latin typeface="Calibri" panose="020F0502020204030204"/>
                <a:ea typeface="+mn-ea"/>
                <a:cs typeface="+mn-cs"/>
              </a:rPr>
              <a:t>Para la implementación del programa se recomendó una estrategia de intervención basada en 4 dimensiones: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dirty="0">
                <a:ln>
                  <a:noFill/>
                </a:ln>
                <a:solidFill>
                  <a:prstClr val="black"/>
                </a:solidFill>
                <a:effectLst/>
                <a:uLnTx/>
                <a:uFillTx/>
                <a:latin typeface="Calibri" panose="020F0502020204030204"/>
                <a:ea typeface="+mn-ea"/>
                <a:cs typeface="+mn-cs"/>
              </a:rPr>
              <a:t>*  Construcción de gobernanza sectorial;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dirty="0">
                <a:ln>
                  <a:noFill/>
                </a:ln>
                <a:solidFill>
                  <a:prstClr val="black"/>
                </a:solidFill>
                <a:effectLst/>
                <a:uLnTx/>
                <a:uFillTx/>
                <a:latin typeface="Calibri" panose="020F0502020204030204"/>
                <a:ea typeface="+mn-ea"/>
                <a:cs typeface="+mn-cs"/>
              </a:rPr>
              <a:t>*  Generación de sistema de información;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dirty="0">
                <a:ln>
                  <a:noFill/>
                </a:ln>
                <a:solidFill>
                  <a:prstClr val="black"/>
                </a:solidFill>
                <a:effectLst/>
                <a:uLnTx/>
                <a:uFillTx/>
                <a:latin typeface="Calibri" panose="020F0502020204030204"/>
                <a:ea typeface="+mn-ea"/>
                <a:cs typeface="+mn-cs"/>
              </a:rPr>
              <a:t>*  Generación de sistema de pertinencia y calidad para formación formal y no formal;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dirty="0">
                <a:ln>
                  <a:noFill/>
                </a:ln>
                <a:solidFill>
                  <a:prstClr val="black"/>
                </a:solidFill>
                <a:effectLst/>
                <a:uLnTx/>
                <a:uFillTx/>
                <a:latin typeface="Calibri" panose="020F0502020204030204"/>
                <a:ea typeface="+mn-ea"/>
                <a:cs typeface="+mn-cs"/>
              </a:rPr>
              <a:t>*  Concursos sectoriales de desarrollo de capital humano.</a:t>
            </a:r>
            <a:endParaRPr kumimoji="0" lang="es-PA"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Mitradel Panamá">
            <a:extLst>
              <a:ext uri="{FF2B5EF4-FFF2-40B4-BE49-F238E27FC236}">
                <a16:creationId xmlns:a16="http://schemas.microsoft.com/office/drawing/2014/main" id="{98F18C8C-A9F9-4C16-9993-F480CF43F81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3724" y="251234"/>
            <a:ext cx="1026820" cy="97823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0EEB7104-A51E-42E1-ADAB-7DC1B014718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773250" y="328539"/>
            <a:ext cx="1476234" cy="832107"/>
          </a:xfrm>
          <a:prstGeom prst="rect">
            <a:avLst/>
          </a:prstGeom>
        </p:spPr>
      </p:pic>
      <p:pic>
        <p:nvPicPr>
          <p:cNvPr id="8" name="Imagen 7">
            <a:extLst>
              <a:ext uri="{FF2B5EF4-FFF2-40B4-BE49-F238E27FC236}">
                <a16:creationId xmlns:a16="http://schemas.microsoft.com/office/drawing/2014/main" id="{D9C67E02-A58F-4DED-B214-60D713B1A10E}"/>
              </a:ext>
            </a:extLst>
          </p:cNvPr>
          <p:cNvPicPr>
            <a:picLocks noChangeAspect="1"/>
          </p:cNvPicPr>
          <p:nvPr/>
        </p:nvPicPr>
        <p:blipFill>
          <a:blip r:embed="rId8"/>
          <a:stretch>
            <a:fillRect/>
          </a:stretch>
        </p:blipFill>
        <p:spPr>
          <a:xfrm>
            <a:off x="321396" y="4552600"/>
            <a:ext cx="1881837" cy="572554"/>
          </a:xfrm>
          <a:prstGeom prst="rect">
            <a:avLst/>
          </a:prstGeom>
        </p:spPr>
      </p:pic>
      <p:pic>
        <p:nvPicPr>
          <p:cNvPr id="9" name="Imagen 8">
            <a:extLst>
              <a:ext uri="{FF2B5EF4-FFF2-40B4-BE49-F238E27FC236}">
                <a16:creationId xmlns:a16="http://schemas.microsoft.com/office/drawing/2014/main" id="{1D239798-4394-464E-80D0-85C7B17C0932}"/>
              </a:ext>
            </a:extLst>
          </p:cNvPr>
          <p:cNvPicPr>
            <a:picLocks noChangeAspect="1"/>
          </p:cNvPicPr>
          <p:nvPr/>
        </p:nvPicPr>
        <p:blipFill>
          <a:blip r:embed="rId9"/>
          <a:stretch>
            <a:fillRect/>
          </a:stretch>
        </p:blipFill>
        <p:spPr>
          <a:xfrm>
            <a:off x="13803" y="2027574"/>
            <a:ext cx="2067741" cy="550590"/>
          </a:xfrm>
          <a:prstGeom prst="rect">
            <a:avLst/>
          </a:prstGeom>
        </p:spPr>
      </p:pic>
      <p:pic>
        <p:nvPicPr>
          <p:cNvPr id="10" name="Imagen 9">
            <a:extLst>
              <a:ext uri="{FF2B5EF4-FFF2-40B4-BE49-F238E27FC236}">
                <a16:creationId xmlns:a16="http://schemas.microsoft.com/office/drawing/2014/main" id="{95ECCC81-EA27-4B5A-83C1-B2D43ACBC561}"/>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t="20555" b="22836"/>
          <a:stretch/>
        </p:blipFill>
        <p:spPr>
          <a:xfrm>
            <a:off x="2019529" y="1414452"/>
            <a:ext cx="1168971" cy="661733"/>
          </a:xfrm>
          <a:prstGeom prst="rect">
            <a:avLst/>
          </a:prstGeom>
        </p:spPr>
      </p:pic>
      <p:pic>
        <p:nvPicPr>
          <p:cNvPr id="11" name="Imagen 10">
            <a:extLst>
              <a:ext uri="{FF2B5EF4-FFF2-40B4-BE49-F238E27FC236}">
                <a16:creationId xmlns:a16="http://schemas.microsoft.com/office/drawing/2014/main" id="{186A583D-A748-46ED-AA8A-5501F2187D2E}"/>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66000"/>
                    </a14:imgEffect>
                    <a14:imgEffect>
                      <a14:brightnessContrast contrast="20000"/>
                    </a14:imgEffect>
                  </a14:imgLayer>
                </a14:imgProps>
              </a:ext>
            </a:extLst>
          </a:blip>
          <a:stretch>
            <a:fillRect/>
          </a:stretch>
        </p:blipFill>
        <p:spPr>
          <a:xfrm>
            <a:off x="1780209" y="2571047"/>
            <a:ext cx="962326" cy="962326"/>
          </a:xfrm>
          <a:prstGeom prst="rect">
            <a:avLst/>
          </a:prstGeom>
        </p:spPr>
      </p:pic>
      <p:pic>
        <p:nvPicPr>
          <p:cNvPr id="12" name="Imagen 11">
            <a:extLst>
              <a:ext uri="{FF2B5EF4-FFF2-40B4-BE49-F238E27FC236}">
                <a16:creationId xmlns:a16="http://schemas.microsoft.com/office/drawing/2014/main" id="{E7FE30FA-0463-4CB7-9C9A-D015E346EA0D}"/>
              </a:ext>
            </a:extLst>
          </p:cNvPr>
          <p:cNvPicPr>
            <a:picLocks noChangeAspect="1"/>
          </p:cNvPicPr>
          <p:nvPr/>
        </p:nvPicPr>
        <p:blipFill>
          <a:blip r:embed="rId14"/>
          <a:stretch>
            <a:fillRect/>
          </a:stretch>
        </p:blipFill>
        <p:spPr>
          <a:xfrm>
            <a:off x="2489041" y="3474072"/>
            <a:ext cx="1447426" cy="750298"/>
          </a:xfrm>
          <a:prstGeom prst="rect">
            <a:avLst/>
          </a:prstGeom>
        </p:spPr>
      </p:pic>
      <p:pic>
        <p:nvPicPr>
          <p:cNvPr id="13" name="Imagen 12">
            <a:extLst>
              <a:ext uri="{FF2B5EF4-FFF2-40B4-BE49-F238E27FC236}">
                <a16:creationId xmlns:a16="http://schemas.microsoft.com/office/drawing/2014/main" id="{5C384127-EF6E-40D0-95A9-337BD2D947B7}"/>
              </a:ext>
            </a:extLst>
          </p:cNvPr>
          <p:cNvPicPr>
            <a:picLocks noChangeAspect="1"/>
          </p:cNvPicPr>
          <p:nvPr/>
        </p:nvPicPr>
        <p:blipFill>
          <a:blip r:embed="rId15"/>
          <a:stretch>
            <a:fillRect/>
          </a:stretch>
        </p:blipFill>
        <p:spPr>
          <a:xfrm>
            <a:off x="84560" y="2872541"/>
            <a:ext cx="1527502" cy="730750"/>
          </a:xfrm>
          <a:prstGeom prst="rect">
            <a:avLst/>
          </a:prstGeom>
        </p:spPr>
      </p:pic>
      <p:pic>
        <p:nvPicPr>
          <p:cNvPr id="14" name="Imagen 13">
            <a:extLst>
              <a:ext uri="{FF2B5EF4-FFF2-40B4-BE49-F238E27FC236}">
                <a16:creationId xmlns:a16="http://schemas.microsoft.com/office/drawing/2014/main" id="{8E48C6B9-16A5-46C1-A730-2DB90AD3C402}"/>
              </a:ext>
            </a:extLst>
          </p:cNvPr>
          <p:cNvPicPr>
            <a:picLocks noChangeAspect="1"/>
          </p:cNvPicPr>
          <p:nvPr/>
        </p:nvPicPr>
        <p:blipFill>
          <a:blip r:embed="rId16"/>
          <a:stretch>
            <a:fillRect/>
          </a:stretch>
        </p:blipFill>
        <p:spPr>
          <a:xfrm>
            <a:off x="96422" y="3826479"/>
            <a:ext cx="2141850" cy="479992"/>
          </a:xfrm>
          <a:prstGeom prst="rect">
            <a:avLst/>
          </a:prstGeom>
        </p:spPr>
      </p:pic>
      <p:pic>
        <p:nvPicPr>
          <p:cNvPr id="15" name="Imagen 14">
            <a:extLst>
              <a:ext uri="{FF2B5EF4-FFF2-40B4-BE49-F238E27FC236}">
                <a16:creationId xmlns:a16="http://schemas.microsoft.com/office/drawing/2014/main" id="{709C5AAF-6710-40C6-BEA8-FB659DC681C2}"/>
              </a:ext>
            </a:extLst>
          </p:cNvPr>
          <p:cNvPicPr>
            <a:picLocks noChangeAspect="1"/>
          </p:cNvPicPr>
          <p:nvPr/>
        </p:nvPicPr>
        <p:blipFill>
          <a:blip r:embed="rId17">
            <a:clrChange>
              <a:clrFrom>
                <a:srgbClr val="FFFFFE"/>
              </a:clrFrom>
              <a:clrTo>
                <a:srgbClr val="FFFFFE">
                  <a:alpha val="0"/>
                </a:srgbClr>
              </a:clrTo>
            </a:clrChange>
            <a:extLst>
              <a:ext uri="{BEBA8EAE-BF5A-486C-A8C5-ECC9F3942E4B}">
                <a14:imgProps xmlns:a14="http://schemas.microsoft.com/office/drawing/2010/main">
                  <a14:imgLayer r:embed="rId18">
                    <a14:imgEffect>
                      <a14:sharpenSoften amount="50000"/>
                    </a14:imgEffect>
                  </a14:imgLayer>
                </a14:imgProps>
              </a:ext>
            </a:extLst>
          </a:blip>
          <a:stretch>
            <a:fillRect/>
          </a:stretch>
        </p:blipFill>
        <p:spPr>
          <a:xfrm>
            <a:off x="2799317" y="2380188"/>
            <a:ext cx="1137150" cy="639648"/>
          </a:xfrm>
          <a:prstGeom prst="rect">
            <a:avLst/>
          </a:prstGeom>
        </p:spPr>
      </p:pic>
      <p:pic>
        <p:nvPicPr>
          <p:cNvPr id="16" name="Imagen 15">
            <a:extLst>
              <a:ext uri="{FF2B5EF4-FFF2-40B4-BE49-F238E27FC236}">
                <a16:creationId xmlns:a16="http://schemas.microsoft.com/office/drawing/2014/main" id="{9B2C410E-5A22-48FF-A689-E4BA3A97F7BD}"/>
              </a:ext>
            </a:extLst>
          </p:cNvPr>
          <p:cNvPicPr>
            <a:picLocks noChangeAspect="1"/>
          </p:cNvPicPr>
          <p:nvPr/>
        </p:nvPicPr>
        <p:blipFill>
          <a:blip r:embed="rId19"/>
          <a:stretch>
            <a:fillRect/>
          </a:stretch>
        </p:blipFill>
        <p:spPr>
          <a:xfrm>
            <a:off x="177273" y="5276214"/>
            <a:ext cx="1595977" cy="603025"/>
          </a:xfrm>
          <a:prstGeom prst="rect">
            <a:avLst/>
          </a:prstGeom>
        </p:spPr>
      </p:pic>
      <p:pic>
        <p:nvPicPr>
          <p:cNvPr id="17" name="Imagen 16">
            <a:extLst>
              <a:ext uri="{FF2B5EF4-FFF2-40B4-BE49-F238E27FC236}">
                <a16:creationId xmlns:a16="http://schemas.microsoft.com/office/drawing/2014/main" id="{48D0A1BB-A9C7-4961-A340-AE22811E5323}"/>
              </a:ext>
            </a:extLst>
          </p:cNvPr>
          <p:cNvPicPr>
            <a:picLocks noChangeAspect="1"/>
          </p:cNvPicPr>
          <p:nvPr/>
        </p:nvPicPr>
        <p:blipFill>
          <a:blip r:embed="rId20"/>
          <a:stretch>
            <a:fillRect/>
          </a:stretch>
        </p:blipFill>
        <p:spPr>
          <a:xfrm>
            <a:off x="308465" y="6133045"/>
            <a:ext cx="2067742" cy="454146"/>
          </a:xfrm>
          <a:prstGeom prst="rect">
            <a:avLst/>
          </a:prstGeom>
        </p:spPr>
      </p:pic>
      <p:pic>
        <p:nvPicPr>
          <p:cNvPr id="19" name="Imagen 18">
            <a:extLst>
              <a:ext uri="{FF2B5EF4-FFF2-40B4-BE49-F238E27FC236}">
                <a16:creationId xmlns:a16="http://schemas.microsoft.com/office/drawing/2014/main" id="{497F103B-1D53-42C6-B81F-6E2FA1222176}"/>
              </a:ext>
            </a:extLst>
          </p:cNvPr>
          <p:cNvPicPr>
            <a:picLocks noChangeAspect="1"/>
          </p:cNvPicPr>
          <p:nvPr/>
        </p:nvPicPr>
        <p:blipFill>
          <a:blip r:embed="rId21">
            <a:extLst>
              <a:ext uri="{BEBA8EAE-BF5A-486C-A8C5-ECC9F3942E4B}">
                <a14:imgProps xmlns:a14="http://schemas.microsoft.com/office/drawing/2010/main">
                  <a14:imgLayer r:embed="rId22">
                    <a14:imgEffect>
                      <a14:saturation sat="400000"/>
                    </a14:imgEffect>
                  </a14:imgLayer>
                </a14:imgProps>
              </a:ext>
            </a:extLst>
          </a:blip>
          <a:stretch>
            <a:fillRect/>
          </a:stretch>
        </p:blipFill>
        <p:spPr>
          <a:xfrm>
            <a:off x="2742535" y="4362703"/>
            <a:ext cx="1248573" cy="603025"/>
          </a:xfrm>
          <a:prstGeom prst="rect">
            <a:avLst/>
          </a:prstGeom>
        </p:spPr>
      </p:pic>
      <p:pic>
        <p:nvPicPr>
          <p:cNvPr id="20" name="Imagen 19">
            <a:extLst>
              <a:ext uri="{FF2B5EF4-FFF2-40B4-BE49-F238E27FC236}">
                <a16:creationId xmlns:a16="http://schemas.microsoft.com/office/drawing/2014/main" id="{6055B18D-0E85-4EA3-8AC7-C27D96ED6174}"/>
              </a:ext>
            </a:extLst>
          </p:cNvPr>
          <p:cNvPicPr>
            <a:picLocks noChangeAspect="1"/>
          </p:cNvPicPr>
          <p:nvPr/>
        </p:nvPicPr>
        <p:blipFill>
          <a:blip r:embed="rId23"/>
          <a:stretch>
            <a:fillRect/>
          </a:stretch>
        </p:blipFill>
        <p:spPr>
          <a:xfrm>
            <a:off x="2142940" y="5017435"/>
            <a:ext cx="1205553" cy="707696"/>
          </a:xfrm>
          <a:prstGeom prst="rect">
            <a:avLst/>
          </a:prstGeom>
        </p:spPr>
      </p:pic>
      <p:pic>
        <p:nvPicPr>
          <p:cNvPr id="18" name="Imagen 17">
            <a:extLst>
              <a:ext uri="{FF2B5EF4-FFF2-40B4-BE49-F238E27FC236}">
                <a16:creationId xmlns:a16="http://schemas.microsoft.com/office/drawing/2014/main" id="{102C38B3-3BBA-41D6-A91D-9BFA7CE453BC}"/>
              </a:ext>
            </a:extLst>
          </p:cNvPr>
          <p:cNvPicPr>
            <a:picLocks noChangeAspect="1"/>
          </p:cNvPicPr>
          <p:nvPr/>
        </p:nvPicPr>
        <p:blipFill>
          <a:blip r:embed="rId24"/>
          <a:stretch>
            <a:fillRect/>
          </a:stretch>
        </p:blipFill>
        <p:spPr>
          <a:xfrm>
            <a:off x="2694041" y="5861178"/>
            <a:ext cx="918619" cy="918619"/>
          </a:xfrm>
          <a:prstGeom prst="rect">
            <a:avLst/>
          </a:prstGeom>
        </p:spPr>
      </p:pic>
      <p:sp>
        <p:nvSpPr>
          <p:cNvPr id="21" name="Rectángulo 20">
            <a:extLst>
              <a:ext uri="{FF2B5EF4-FFF2-40B4-BE49-F238E27FC236}">
                <a16:creationId xmlns:a16="http://schemas.microsoft.com/office/drawing/2014/main" id="{1A974457-14FD-4C17-AC23-CA10A150DAC2}"/>
              </a:ext>
            </a:extLst>
          </p:cNvPr>
          <p:cNvSpPr/>
          <p:nvPr/>
        </p:nvSpPr>
        <p:spPr>
          <a:xfrm>
            <a:off x="5543005" y="251234"/>
            <a:ext cx="5066388" cy="639548"/>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24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CONSULTORÍA DE ASESORAMIETO</a:t>
            </a:r>
          </a:p>
        </p:txBody>
      </p:sp>
    </p:spTree>
    <p:extLst>
      <p:ext uri="{BB962C8B-B14F-4D97-AF65-F5344CB8AC3E}">
        <p14:creationId xmlns:p14="http://schemas.microsoft.com/office/powerpoint/2010/main" val="356570530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9C1916AC-3930-4D88-8A88-4E682F510AF5}"/>
              </a:ext>
            </a:extLst>
          </p:cNvPr>
          <p:cNvSpPr txBox="1"/>
          <p:nvPr/>
        </p:nvSpPr>
        <p:spPr>
          <a:xfrm>
            <a:off x="955852" y="304768"/>
            <a:ext cx="10280295" cy="624530"/>
          </a:xfrm>
          <a:prstGeom prst="rect">
            <a:avLst/>
          </a:prstGeom>
          <a:solidFill>
            <a:srgbClr val="FFB900"/>
          </a:solidFill>
          <a:ln>
            <a:solidFill>
              <a:schemeClr val="bg1"/>
            </a:solidFill>
          </a:ln>
          <a:scene3d>
            <a:camera prst="orthographicFront"/>
            <a:lightRig rig="threePt" dir="t"/>
          </a:scene3d>
          <a:sp3d>
            <a:bevelT w="133350" h="127000"/>
            <a:bevelB h="165100"/>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ts val="4560"/>
              </a:lnSpc>
            </a:pPr>
            <a:r>
              <a:rPr lang="es-PA" sz="3200" b="1" dirty="0">
                <a:ln>
                  <a:solidFill>
                    <a:schemeClr val="bg1"/>
                  </a:solidFill>
                </a:ln>
                <a:solidFill>
                  <a:schemeClr val="tx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ESTABLECIMIENTO DE CONSEJOS SECTORIALES</a:t>
            </a:r>
          </a:p>
        </p:txBody>
      </p:sp>
      <p:sp>
        <p:nvSpPr>
          <p:cNvPr id="3" name="CuadroTexto 2">
            <a:extLst>
              <a:ext uri="{FF2B5EF4-FFF2-40B4-BE49-F238E27FC236}">
                <a16:creationId xmlns:a16="http://schemas.microsoft.com/office/drawing/2014/main" id="{20A7B250-0C09-8621-F140-35451101FFEE}"/>
              </a:ext>
            </a:extLst>
          </p:cNvPr>
          <p:cNvSpPr txBox="1"/>
          <p:nvPr/>
        </p:nvSpPr>
        <p:spPr>
          <a:xfrm>
            <a:off x="1215192" y="1022397"/>
            <a:ext cx="9970044" cy="1204432"/>
          </a:xfrm>
          <a:prstGeom prst="rect">
            <a:avLst/>
          </a:prstGeom>
          <a:solidFill>
            <a:schemeClr val="bg1"/>
          </a:solidFill>
        </p:spPr>
        <p:txBody>
          <a:bodyPr wrap="square">
            <a:spAutoFit/>
          </a:bodyPr>
          <a:lstStyle/>
          <a:p>
            <a:pPr lvl="0" algn="ctr">
              <a:lnSpc>
                <a:spcPts val="3000"/>
              </a:lnSpc>
            </a:pPr>
            <a:r>
              <a:rPr lang="es-CL" sz="1600" dirty="0">
                <a:solidFill>
                  <a:srgbClr val="404040"/>
                </a:solidFill>
                <a:latin typeface="Calibri" panose="020F0502020204030204" pitchFamily="34" charset="0"/>
                <a:ea typeface="Calibri" panose="020F0502020204030204" pitchFamily="34" charset="0"/>
                <a:cs typeface="Calibri" panose="020F0502020204030204" pitchFamily="34" charset="0"/>
              </a:rPr>
              <a:t>Dado que el objetivo del Programa es reducir la brecha de habilidades de la fuerza laboral panameña, se convoca a los principales actores de cada uno de los sectores priorizados a liderar la “voz de su sector”, a través de la conformación de </a:t>
            </a:r>
            <a:r>
              <a:rPr lang="es-CL" sz="1600" b="1" dirty="0">
                <a:solidFill>
                  <a:srgbClr val="404040"/>
                </a:solidFill>
                <a:latin typeface="Calibri" panose="020F0502020204030204" pitchFamily="34" charset="0"/>
                <a:ea typeface="Calibri" panose="020F0502020204030204" pitchFamily="34" charset="0"/>
                <a:cs typeface="Calibri" panose="020F0502020204030204" pitchFamily="34" charset="0"/>
              </a:rPr>
              <a:t>Consejos Sectoriales de Desarrollo de Capital Humano (CSDCH)</a:t>
            </a:r>
            <a:r>
              <a:rPr lang="es-CL" sz="16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
        <p:nvSpPr>
          <p:cNvPr id="4" name="Título 1">
            <a:extLst>
              <a:ext uri="{FF2B5EF4-FFF2-40B4-BE49-F238E27FC236}">
                <a16:creationId xmlns:a16="http://schemas.microsoft.com/office/drawing/2014/main" id="{72E9BB5D-37DB-AC29-5981-57AFBDBD5441}"/>
              </a:ext>
            </a:extLst>
          </p:cNvPr>
          <p:cNvSpPr txBox="1">
            <a:spLocks/>
          </p:cNvSpPr>
          <p:nvPr/>
        </p:nvSpPr>
        <p:spPr>
          <a:xfrm>
            <a:off x="126447" y="2054409"/>
            <a:ext cx="9577216" cy="413166"/>
          </a:xfrm>
          <a:prstGeom prst="rect">
            <a:avLst/>
          </a:prstGeom>
        </p:spPr>
        <p:txBody>
          <a:bodyPr>
            <a:noAutofit/>
          </a:bodyPr>
          <a:lstStyle>
            <a:lvl1pPr algn="l" defTabSz="914377" rtl="0" eaLnBrk="1" latinLnBrk="0" hangingPunct="1">
              <a:lnSpc>
                <a:spcPct val="90000"/>
              </a:lnSpc>
              <a:spcBef>
                <a:spcPct val="0"/>
              </a:spcBef>
              <a:buNone/>
              <a:defRPr sz="3733" kern="1200">
                <a:solidFill>
                  <a:schemeClr val="tx1"/>
                </a:solidFill>
                <a:latin typeface="Arial" panose="020B0604020202020204" pitchFamily="34" charset="0"/>
                <a:ea typeface="+mj-ea"/>
                <a:cs typeface="Arial" panose="020B0604020202020204" pitchFamily="34" charset="0"/>
              </a:defRPr>
            </a:lvl1pPr>
          </a:lstStyle>
          <a:p>
            <a:endParaRPr lang="es-CL" sz="2400" b="1" dirty="0">
              <a:solidFill>
                <a:srgbClr val="D9C756"/>
              </a:solidFill>
              <a:latin typeface="Calibri" panose="020F0502020204030204" pitchFamily="34" charset="0"/>
              <a:cs typeface="Calibri" panose="020F0502020204030204" pitchFamily="34" charset="0"/>
            </a:endParaRPr>
          </a:p>
        </p:txBody>
      </p:sp>
      <p:sp>
        <p:nvSpPr>
          <p:cNvPr id="2" name="CuadroTexto 1">
            <a:extLst>
              <a:ext uri="{FF2B5EF4-FFF2-40B4-BE49-F238E27FC236}">
                <a16:creationId xmlns:a16="http://schemas.microsoft.com/office/drawing/2014/main" id="{0875C4A0-5DB3-9895-BD28-04F7CF5ACD46}"/>
              </a:ext>
            </a:extLst>
          </p:cNvPr>
          <p:cNvSpPr txBox="1"/>
          <p:nvPr/>
        </p:nvSpPr>
        <p:spPr>
          <a:xfrm>
            <a:off x="767941" y="2558754"/>
            <a:ext cx="4378026" cy="489236"/>
          </a:xfrm>
          <a:prstGeom prst="rect">
            <a:avLst/>
          </a:prstGeom>
          <a:noFill/>
        </p:spPr>
        <p:txBody>
          <a:bodyPr wrap="square">
            <a:spAutoFit/>
          </a:bodyPr>
          <a:lstStyle/>
          <a:p>
            <a:pPr lvl="0" algn="ctr">
              <a:lnSpc>
                <a:spcPts val="3000"/>
              </a:lnSpc>
            </a:pPr>
            <a:r>
              <a:rPr lang="es-CL" sz="3200"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Consejos Establecidos</a:t>
            </a:r>
          </a:p>
        </p:txBody>
      </p:sp>
      <p:sp>
        <p:nvSpPr>
          <p:cNvPr id="5" name="CuadroTexto 4">
            <a:extLst>
              <a:ext uri="{FF2B5EF4-FFF2-40B4-BE49-F238E27FC236}">
                <a16:creationId xmlns:a16="http://schemas.microsoft.com/office/drawing/2014/main" id="{311A23B0-8C61-13C9-0B69-B371747628F8}"/>
              </a:ext>
            </a:extLst>
          </p:cNvPr>
          <p:cNvSpPr txBox="1"/>
          <p:nvPr/>
        </p:nvSpPr>
        <p:spPr>
          <a:xfrm>
            <a:off x="7547950" y="2551989"/>
            <a:ext cx="3202889" cy="502766"/>
          </a:xfrm>
          <a:prstGeom prst="rect">
            <a:avLst/>
          </a:prstGeom>
          <a:noFill/>
        </p:spPr>
        <p:txBody>
          <a:bodyPr wrap="square">
            <a:spAutoFit/>
          </a:bodyPr>
          <a:lstStyle/>
          <a:p>
            <a:pPr lvl="0" algn="ctr">
              <a:lnSpc>
                <a:spcPts val="3000"/>
              </a:lnSpc>
            </a:pPr>
            <a:r>
              <a:rPr lang="es-CL" sz="32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Acciones</a:t>
            </a:r>
          </a:p>
        </p:txBody>
      </p:sp>
      <p:cxnSp>
        <p:nvCxnSpPr>
          <p:cNvPr id="10" name="Conector recto 9">
            <a:extLst>
              <a:ext uri="{FF2B5EF4-FFF2-40B4-BE49-F238E27FC236}">
                <a16:creationId xmlns:a16="http://schemas.microsoft.com/office/drawing/2014/main" id="{B4D1C0DD-8EC1-9F7A-666D-D76D6A45BC23}"/>
              </a:ext>
            </a:extLst>
          </p:cNvPr>
          <p:cNvCxnSpPr/>
          <p:nvPr/>
        </p:nvCxnSpPr>
        <p:spPr>
          <a:xfrm>
            <a:off x="6081420" y="2932727"/>
            <a:ext cx="0" cy="3524250"/>
          </a:xfrm>
          <a:prstGeom prst="line">
            <a:avLst/>
          </a:prstGeom>
          <a:ln>
            <a:solidFill>
              <a:srgbClr val="D9C756"/>
            </a:solidFill>
          </a:ln>
        </p:spPr>
        <p:style>
          <a:lnRef idx="1">
            <a:schemeClr val="accent1"/>
          </a:lnRef>
          <a:fillRef idx="0">
            <a:schemeClr val="accent1"/>
          </a:fillRef>
          <a:effectRef idx="0">
            <a:schemeClr val="accent1"/>
          </a:effectRef>
          <a:fontRef idx="minor">
            <a:schemeClr val="tx1"/>
          </a:fontRef>
        </p:style>
      </p:cxnSp>
      <p:graphicFrame>
        <p:nvGraphicFramePr>
          <p:cNvPr id="11" name="Diagrama 10">
            <a:extLst>
              <a:ext uri="{FF2B5EF4-FFF2-40B4-BE49-F238E27FC236}">
                <a16:creationId xmlns:a16="http://schemas.microsoft.com/office/drawing/2014/main" id="{2B3BB05B-15C3-4BCE-B714-C5FCB58E7174}"/>
              </a:ext>
            </a:extLst>
          </p:cNvPr>
          <p:cNvGraphicFramePr/>
          <p:nvPr>
            <p:extLst>
              <p:ext uri="{D42A27DB-BD31-4B8C-83A1-F6EECF244321}">
                <p14:modId xmlns:p14="http://schemas.microsoft.com/office/powerpoint/2010/main" val="397400272"/>
              </p:ext>
            </p:extLst>
          </p:nvPr>
        </p:nvGraphicFramePr>
        <p:xfrm>
          <a:off x="6505576" y="3047990"/>
          <a:ext cx="5287638" cy="352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a 11">
            <a:extLst>
              <a:ext uri="{FF2B5EF4-FFF2-40B4-BE49-F238E27FC236}">
                <a16:creationId xmlns:a16="http://schemas.microsoft.com/office/drawing/2014/main" id="{5A48068D-B6A7-44FE-9E46-D84AF79B3711}"/>
              </a:ext>
            </a:extLst>
          </p:cNvPr>
          <p:cNvGraphicFramePr/>
          <p:nvPr>
            <p:extLst>
              <p:ext uri="{D42A27DB-BD31-4B8C-83A1-F6EECF244321}">
                <p14:modId xmlns:p14="http://schemas.microsoft.com/office/powerpoint/2010/main" val="2165079989"/>
              </p:ext>
            </p:extLst>
          </p:nvPr>
        </p:nvGraphicFramePr>
        <p:xfrm>
          <a:off x="767941" y="3176138"/>
          <a:ext cx="4378026" cy="26431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49411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4D4F5070-DF1F-46E3-9D3F-241C98559CC1}"/>
              </a:ext>
            </a:extLst>
          </p:cNvPr>
          <p:cNvCxnSpPr>
            <a:cxnSpLocks/>
          </p:cNvCxnSpPr>
          <p:nvPr/>
        </p:nvCxnSpPr>
        <p:spPr>
          <a:xfrm>
            <a:off x="6174727" y="1657928"/>
            <a:ext cx="0" cy="4678217"/>
          </a:xfrm>
          <a:prstGeom prst="line">
            <a:avLst/>
          </a:prstGeom>
          <a:ln w="38100">
            <a:solidFill>
              <a:srgbClr val="16745A"/>
            </a:solidFill>
          </a:ln>
        </p:spPr>
        <p:style>
          <a:lnRef idx="1">
            <a:schemeClr val="accent1"/>
          </a:lnRef>
          <a:fillRef idx="0">
            <a:schemeClr val="accent1"/>
          </a:fillRef>
          <a:effectRef idx="0">
            <a:schemeClr val="accent1"/>
          </a:effectRef>
          <a:fontRef idx="minor">
            <a:schemeClr val="tx1"/>
          </a:fontRef>
        </p:style>
      </p:cxnSp>
      <p:sp>
        <p:nvSpPr>
          <p:cNvPr id="4" name="Rectángulo: esquinas redondeadas 3">
            <a:extLst>
              <a:ext uri="{FF2B5EF4-FFF2-40B4-BE49-F238E27FC236}">
                <a16:creationId xmlns:a16="http://schemas.microsoft.com/office/drawing/2014/main" id="{56B7B71E-E33E-4F18-8EFB-BAF86F17EA1A}"/>
              </a:ext>
            </a:extLst>
          </p:cNvPr>
          <p:cNvSpPr/>
          <p:nvPr/>
        </p:nvSpPr>
        <p:spPr>
          <a:xfrm>
            <a:off x="2250493" y="1079224"/>
            <a:ext cx="1520889" cy="343092"/>
          </a:xfrm>
          <a:prstGeom prst="roundRect">
            <a:avLst/>
          </a:prstGeom>
          <a:solidFill>
            <a:schemeClr val="accent2">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PA" sz="2000" b="1" dirty="0">
                <a:solidFill>
                  <a:schemeClr val="bg1"/>
                </a:solidFill>
              </a:rPr>
              <a:t>LÍDER</a:t>
            </a:r>
          </a:p>
        </p:txBody>
      </p:sp>
      <p:sp>
        <p:nvSpPr>
          <p:cNvPr id="9" name="Rectángulo 8">
            <a:extLst>
              <a:ext uri="{FF2B5EF4-FFF2-40B4-BE49-F238E27FC236}">
                <a16:creationId xmlns:a16="http://schemas.microsoft.com/office/drawing/2014/main" id="{DEEB9766-E85B-46BF-8055-71279792B24D}"/>
              </a:ext>
            </a:extLst>
          </p:cNvPr>
          <p:cNvSpPr/>
          <p:nvPr/>
        </p:nvSpPr>
        <p:spPr>
          <a:xfrm>
            <a:off x="596708" y="85518"/>
            <a:ext cx="5333829" cy="914253"/>
          </a:xfrm>
          <a:prstGeom prst="rect">
            <a:avLst/>
          </a:prstGeom>
          <a:solidFill>
            <a:schemeClr val="accent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3200" b="1" dirty="0">
                <a:ln>
                  <a:solidFill>
                    <a:schemeClr val="bg1"/>
                  </a:solidFill>
                </a:ln>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SECTOR AGROINDUSTRIAS</a:t>
            </a:r>
          </a:p>
        </p:txBody>
      </p:sp>
      <p:sp>
        <p:nvSpPr>
          <p:cNvPr id="25" name="Rectángulo: esquinas redondeadas 24">
            <a:extLst>
              <a:ext uri="{FF2B5EF4-FFF2-40B4-BE49-F238E27FC236}">
                <a16:creationId xmlns:a16="http://schemas.microsoft.com/office/drawing/2014/main" id="{1347AF5D-A4C7-4665-AE72-2ABAED0DA508}"/>
              </a:ext>
            </a:extLst>
          </p:cNvPr>
          <p:cNvSpPr/>
          <p:nvPr/>
        </p:nvSpPr>
        <p:spPr>
          <a:xfrm>
            <a:off x="1883633" y="2853103"/>
            <a:ext cx="2219578" cy="343092"/>
          </a:xfrm>
          <a:prstGeom prst="roundRect">
            <a:avLst/>
          </a:prstGeom>
          <a:solidFill>
            <a:schemeClr val="accent2">
              <a:lumMod val="60000"/>
              <a:lumOff val="4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PA" sz="2000" b="1" dirty="0">
                <a:solidFill>
                  <a:schemeClr val="bg2">
                    <a:lumMod val="25000"/>
                  </a:schemeClr>
                </a:solidFill>
              </a:rPr>
              <a:t>PARTICIPANTES</a:t>
            </a:r>
          </a:p>
        </p:txBody>
      </p:sp>
      <p:graphicFrame>
        <p:nvGraphicFramePr>
          <p:cNvPr id="3" name="Diagrama 2">
            <a:extLst>
              <a:ext uri="{FF2B5EF4-FFF2-40B4-BE49-F238E27FC236}">
                <a16:creationId xmlns:a16="http://schemas.microsoft.com/office/drawing/2014/main" id="{8B196151-3095-4899-8D33-1233D5D08435}"/>
              </a:ext>
            </a:extLst>
          </p:cNvPr>
          <p:cNvGraphicFramePr/>
          <p:nvPr>
            <p:extLst/>
          </p:nvPr>
        </p:nvGraphicFramePr>
        <p:xfrm>
          <a:off x="6462252" y="3449782"/>
          <a:ext cx="5133037" cy="318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Rectángulo: esquinas redondeadas 25">
            <a:extLst>
              <a:ext uri="{FF2B5EF4-FFF2-40B4-BE49-F238E27FC236}">
                <a16:creationId xmlns:a16="http://schemas.microsoft.com/office/drawing/2014/main" id="{A45B2A70-DA3D-43BF-A2B9-BC34B92806A7}"/>
              </a:ext>
            </a:extLst>
          </p:cNvPr>
          <p:cNvSpPr/>
          <p:nvPr/>
        </p:nvSpPr>
        <p:spPr>
          <a:xfrm>
            <a:off x="7058833" y="2901450"/>
            <a:ext cx="3939874" cy="648000"/>
          </a:xfrm>
          <a:prstGeom prst="roundRect">
            <a:avLst/>
          </a:prstGeom>
          <a:solidFill>
            <a:srgbClr val="16745A"/>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PA" sz="2000" b="1" dirty="0">
                <a:solidFill>
                  <a:schemeClr val="bg1"/>
                </a:solidFill>
              </a:rPr>
              <a:t>Priorización de los Desafíos del capital Humano</a:t>
            </a:r>
          </a:p>
        </p:txBody>
      </p:sp>
      <p:pic>
        <p:nvPicPr>
          <p:cNvPr id="31" name="Picture 10" descr="Cámara de Comercio, Industrias y Agricultura de Panamá - Panacamara">
            <a:extLst>
              <a:ext uri="{FF2B5EF4-FFF2-40B4-BE49-F238E27FC236}">
                <a16:creationId xmlns:a16="http://schemas.microsoft.com/office/drawing/2014/main" id="{1C10E12A-CC7A-47DA-AB05-993C10425F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81" t="9948" r="8918" b="10050"/>
          <a:stretch/>
        </p:blipFill>
        <p:spPr bwMode="auto">
          <a:xfrm>
            <a:off x="2206532" y="1369971"/>
            <a:ext cx="1482379" cy="145546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ED1BBE35-6A1B-4DDA-9BE9-9A404DD2B948}"/>
              </a:ext>
            </a:extLst>
          </p:cNvPr>
          <p:cNvPicPr>
            <a:picLocks noChangeAspect="1"/>
          </p:cNvPicPr>
          <p:nvPr/>
        </p:nvPicPr>
        <p:blipFill>
          <a:blip r:embed="rId8"/>
          <a:stretch>
            <a:fillRect/>
          </a:stretch>
        </p:blipFill>
        <p:spPr>
          <a:xfrm>
            <a:off x="286795" y="3236300"/>
            <a:ext cx="2377426" cy="950971"/>
          </a:xfrm>
          <a:prstGeom prst="rect">
            <a:avLst/>
          </a:prstGeom>
        </p:spPr>
      </p:pic>
      <p:pic>
        <p:nvPicPr>
          <p:cNvPr id="6" name="Imagen 5">
            <a:extLst>
              <a:ext uri="{FF2B5EF4-FFF2-40B4-BE49-F238E27FC236}">
                <a16:creationId xmlns:a16="http://schemas.microsoft.com/office/drawing/2014/main" id="{D5B9E49B-4B54-4801-AF1A-5DBFA97E7723}"/>
              </a:ext>
            </a:extLst>
          </p:cNvPr>
          <p:cNvPicPr>
            <a:picLocks noChangeAspect="1"/>
          </p:cNvPicPr>
          <p:nvPr/>
        </p:nvPicPr>
        <p:blipFill>
          <a:blip r:embed="rId9"/>
          <a:stretch>
            <a:fillRect/>
          </a:stretch>
        </p:blipFill>
        <p:spPr>
          <a:xfrm>
            <a:off x="843434" y="4118352"/>
            <a:ext cx="1467126" cy="1467126"/>
          </a:xfrm>
          <a:prstGeom prst="rect">
            <a:avLst/>
          </a:prstGeom>
        </p:spPr>
      </p:pic>
      <p:pic>
        <p:nvPicPr>
          <p:cNvPr id="7" name="Imagen 6">
            <a:extLst>
              <a:ext uri="{FF2B5EF4-FFF2-40B4-BE49-F238E27FC236}">
                <a16:creationId xmlns:a16="http://schemas.microsoft.com/office/drawing/2014/main" id="{89A996A3-1225-46B2-B500-44D28686C1BE}"/>
              </a:ext>
            </a:extLst>
          </p:cNvPr>
          <p:cNvPicPr>
            <a:picLocks noChangeAspect="1"/>
          </p:cNvPicPr>
          <p:nvPr/>
        </p:nvPicPr>
        <p:blipFill>
          <a:blip r:embed="rId10"/>
          <a:stretch>
            <a:fillRect/>
          </a:stretch>
        </p:blipFill>
        <p:spPr>
          <a:xfrm>
            <a:off x="3078489" y="3392817"/>
            <a:ext cx="2476500" cy="666750"/>
          </a:xfrm>
          <a:prstGeom prst="rect">
            <a:avLst/>
          </a:prstGeom>
        </p:spPr>
      </p:pic>
      <p:pic>
        <p:nvPicPr>
          <p:cNvPr id="8" name="Imagen 7">
            <a:extLst>
              <a:ext uri="{FF2B5EF4-FFF2-40B4-BE49-F238E27FC236}">
                <a16:creationId xmlns:a16="http://schemas.microsoft.com/office/drawing/2014/main" id="{7EBB76DB-9216-4B50-8512-2A21895D687E}"/>
              </a:ext>
            </a:extLst>
          </p:cNvPr>
          <p:cNvPicPr>
            <a:picLocks noChangeAspect="1"/>
          </p:cNvPicPr>
          <p:nvPr/>
        </p:nvPicPr>
        <p:blipFill>
          <a:blip r:embed="rId11"/>
          <a:stretch>
            <a:fillRect/>
          </a:stretch>
        </p:blipFill>
        <p:spPr>
          <a:xfrm>
            <a:off x="2581177" y="4256190"/>
            <a:ext cx="1585190" cy="1187363"/>
          </a:xfrm>
          <a:prstGeom prst="rect">
            <a:avLst/>
          </a:prstGeom>
        </p:spPr>
      </p:pic>
      <p:pic>
        <p:nvPicPr>
          <p:cNvPr id="1026" name="Picture 2" descr="CECOMCE – Centro de Competitividad de la Región Central">
            <a:extLst>
              <a:ext uri="{FF2B5EF4-FFF2-40B4-BE49-F238E27FC236}">
                <a16:creationId xmlns:a16="http://schemas.microsoft.com/office/drawing/2014/main" id="{1B0478D2-9A88-4313-A706-D9C5F26CA03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9290" b="20751"/>
          <a:stretch/>
        </p:blipFill>
        <p:spPr bwMode="auto">
          <a:xfrm>
            <a:off x="4166367" y="4118352"/>
            <a:ext cx="1392462"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B7AB9602-DF0D-48C6-B5D5-63B8854BB4D3}"/>
              </a:ext>
            </a:extLst>
          </p:cNvPr>
          <p:cNvPicPr>
            <a:picLocks noChangeAspect="1"/>
          </p:cNvPicPr>
          <p:nvPr/>
        </p:nvPicPr>
        <p:blipFill>
          <a:blip r:embed="rId13"/>
          <a:stretch>
            <a:fillRect/>
          </a:stretch>
        </p:blipFill>
        <p:spPr>
          <a:xfrm>
            <a:off x="4273991" y="4964856"/>
            <a:ext cx="1273869" cy="748398"/>
          </a:xfrm>
          <a:prstGeom prst="rect">
            <a:avLst/>
          </a:prstGeom>
        </p:spPr>
      </p:pic>
      <p:pic>
        <p:nvPicPr>
          <p:cNvPr id="12" name="Imagen 11">
            <a:extLst>
              <a:ext uri="{FF2B5EF4-FFF2-40B4-BE49-F238E27FC236}">
                <a16:creationId xmlns:a16="http://schemas.microsoft.com/office/drawing/2014/main" id="{78F1DCE8-4BC4-46C0-BF90-8656424102C6}"/>
              </a:ext>
            </a:extLst>
          </p:cNvPr>
          <p:cNvPicPr>
            <a:picLocks noChangeAspect="1"/>
          </p:cNvPicPr>
          <p:nvPr/>
        </p:nvPicPr>
        <p:blipFill>
          <a:blip r:embed="rId14"/>
          <a:stretch>
            <a:fillRect/>
          </a:stretch>
        </p:blipFill>
        <p:spPr>
          <a:xfrm>
            <a:off x="7474293" y="395657"/>
            <a:ext cx="3108954" cy="2231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8351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4D4F5070-DF1F-46E3-9D3F-241C98559CC1}"/>
              </a:ext>
            </a:extLst>
          </p:cNvPr>
          <p:cNvCxnSpPr>
            <a:cxnSpLocks/>
          </p:cNvCxnSpPr>
          <p:nvPr/>
        </p:nvCxnSpPr>
        <p:spPr>
          <a:xfrm>
            <a:off x="6174727" y="1657928"/>
            <a:ext cx="0" cy="4678217"/>
          </a:xfrm>
          <a:prstGeom prst="line">
            <a:avLst/>
          </a:prstGeom>
          <a:ln w="38100">
            <a:solidFill>
              <a:srgbClr val="16745A"/>
            </a:solidFill>
          </a:ln>
        </p:spPr>
        <p:style>
          <a:lnRef idx="1">
            <a:schemeClr val="accent1"/>
          </a:lnRef>
          <a:fillRef idx="0">
            <a:schemeClr val="accent1"/>
          </a:fillRef>
          <a:effectRef idx="0">
            <a:schemeClr val="accent1"/>
          </a:effectRef>
          <a:fontRef idx="minor">
            <a:schemeClr val="tx1"/>
          </a:fontRef>
        </p:style>
      </p:cxnSp>
      <p:sp>
        <p:nvSpPr>
          <p:cNvPr id="4" name="Rectángulo: esquinas redondeadas 3">
            <a:extLst>
              <a:ext uri="{FF2B5EF4-FFF2-40B4-BE49-F238E27FC236}">
                <a16:creationId xmlns:a16="http://schemas.microsoft.com/office/drawing/2014/main" id="{56B7B71E-E33E-4F18-8EFB-BAF86F17EA1A}"/>
              </a:ext>
            </a:extLst>
          </p:cNvPr>
          <p:cNvSpPr/>
          <p:nvPr/>
        </p:nvSpPr>
        <p:spPr>
          <a:xfrm>
            <a:off x="2250493" y="1079224"/>
            <a:ext cx="1520889" cy="343092"/>
          </a:xfrm>
          <a:prstGeom prst="roundRect">
            <a:avLst/>
          </a:prstGeom>
          <a:solidFill>
            <a:schemeClr val="accent2">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PA" sz="2000" b="1" dirty="0">
                <a:solidFill>
                  <a:schemeClr val="bg1"/>
                </a:solidFill>
              </a:rPr>
              <a:t>LÍDER</a:t>
            </a:r>
          </a:p>
        </p:txBody>
      </p:sp>
      <p:sp>
        <p:nvSpPr>
          <p:cNvPr id="9" name="Rectángulo 8">
            <a:extLst>
              <a:ext uri="{FF2B5EF4-FFF2-40B4-BE49-F238E27FC236}">
                <a16:creationId xmlns:a16="http://schemas.microsoft.com/office/drawing/2014/main" id="{DEEB9766-E85B-46BF-8055-71279792B24D}"/>
              </a:ext>
            </a:extLst>
          </p:cNvPr>
          <p:cNvSpPr/>
          <p:nvPr/>
        </p:nvSpPr>
        <p:spPr>
          <a:xfrm>
            <a:off x="779755" y="221001"/>
            <a:ext cx="5223881" cy="531845"/>
          </a:xfrm>
          <a:prstGeom prst="rect">
            <a:avLst/>
          </a:prstGeom>
          <a:solidFill>
            <a:schemeClr val="accent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2800" b="1" dirty="0">
                <a:ln>
                  <a:solidFill>
                    <a:schemeClr val="bg1"/>
                  </a:solidFill>
                </a:ln>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SECTOR INDUSTRIA</a:t>
            </a:r>
          </a:p>
        </p:txBody>
      </p:sp>
      <p:sp>
        <p:nvSpPr>
          <p:cNvPr id="25" name="Rectángulo: esquinas redondeadas 24">
            <a:extLst>
              <a:ext uri="{FF2B5EF4-FFF2-40B4-BE49-F238E27FC236}">
                <a16:creationId xmlns:a16="http://schemas.microsoft.com/office/drawing/2014/main" id="{1347AF5D-A4C7-4665-AE72-2ABAED0DA508}"/>
              </a:ext>
            </a:extLst>
          </p:cNvPr>
          <p:cNvSpPr/>
          <p:nvPr/>
        </p:nvSpPr>
        <p:spPr>
          <a:xfrm>
            <a:off x="1825746" y="3074456"/>
            <a:ext cx="2219578" cy="343092"/>
          </a:xfrm>
          <a:prstGeom prst="roundRect">
            <a:avLst/>
          </a:prstGeom>
          <a:solidFill>
            <a:schemeClr val="accent2">
              <a:lumMod val="60000"/>
              <a:lumOff val="4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PA" sz="2000" b="1" dirty="0">
                <a:solidFill>
                  <a:schemeClr val="bg2">
                    <a:lumMod val="25000"/>
                  </a:schemeClr>
                </a:solidFill>
              </a:rPr>
              <a:t>PARTICIPANTES</a:t>
            </a:r>
          </a:p>
        </p:txBody>
      </p:sp>
      <p:graphicFrame>
        <p:nvGraphicFramePr>
          <p:cNvPr id="3" name="Diagrama 2">
            <a:extLst>
              <a:ext uri="{FF2B5EF4-FFF2-40B4-BE49-F238E27FC236}">
                <a16:creationId xmlns:a16="http://schemas.microsoft.com/office/drawing/2014/main" id="{8B196151-3095-4899-8D33-1233D5D08435}"/>
              </a:ext>
            </a:extLst>
          </p:cNvPr>
          <p:cNvGraphicFramePr/>
          <p:nvPr>
            <p:extLst/>
          </p:nvPr>
        </p:nvGraphicFramePr>
        <p:xfrm>
          <a:off x="6457804" y="3524049"/>
          <a:ext cx="5133037" cy="3255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Rectángulo: esquinas redondeadas 25">
            <a:extLst>
              <a:ext uri="{FF2B5EF4-FFF2-40B4-BE49-F238E27FC236}">
                <a16:creationId xmlns:a16="http://schemas.microsoft.com/office/drawing/2014/main" id="{A45B2A70-DA3D-43BF-A2B9-BC34B92806A7}"/>
              </a:ext>
            </a:extLst>
          </p:cNvPr>
          <p:cNvSpPr/>
          <p:nvPr/>
        </p:nvSpPr>
        <p:spPr>
          <a:xfrm>
            <a:off x="7058833" y="2901450"/>
            <a:ext cx="3939874" cy="648000"/>
          </a:xfrm>
          <a:prstGeom prst="roundRect">
            <a:avLst/>
          </a:prstGeom>
          <a:solidFill>
            <a:srgbClr val="16745A"/>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PA" sz="2000" b="1" dirty="0">
                <a:solidFill>
                  <a:schemeClr val="bg1"/>
                </a:solidFill>
              </a:rPr>
              <a:t>Priorización de los Desafíos del capital Humano</a:t>
            </a:r>
          </a:p>
        </p:txBody>
      </p:sp>
      <p:pic>
        <p:nvPicPr>
          <p:cNvPr id="28" name="Imagen 27">
            <a:extLst>
              <a:ext uri="{FF2B5EF4-FFF2-40B4-BE49-F238E27FC236}">
                <a16:creationId xmlns:a16="http://schemas.microsoft.com/office/drawing/2014/main" id="{87AE55DC-2315-4749-AFDF-A810B8EE5B2B}"/>
              </a:ext>
            </a:extLst>
          </p:cNvPr>
          <p:cNvPicPr>
            <a:picLocks noChangeAspect="1"/>
          </p:cNvPicPr>
          <p:nvPr/>
        </p:nvPicPr>
        <p:blipFill>
          <a:blip r:embed="rId7"/>
          <a:stretch>
            <a:fillRect/>
          </a:stretch>
        </p:blipFill>
        <p:spPr>
          <a:xfrm>
            <a:off x="6857581" y="285499"/>
            <a:ext cx="4141118" cy="2172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n 1">
            <a:extLst>
              <a:ext uri="{FF2B5EF4-FFF2-40B4-BE49-F238E27FC236}">
                <a16:creationId xmlns:a16="http://schemas.microsoft.com/office/drawing/2014/main" id="{C16CDFDF-62B0-4D81-B854-2DA20BFB93ED}"/>
              </a:ext>
            </a:extLst>
          </p:cNvPr>
          <p:cNvPicPr>
            <a:picLocks noChangeAspect="1"/>
          </p:cNvPicPr>
          <p:nvPr/>
        </p:nvPicPr>
        <p:blipFill rotWithShape="1">
          <a:blip r:embed="rId8"/>
          <a:srcRect t="15835" b="19022"/>
          <a:stretch/>
        </p:blipFill>
        <p:spPr>
          <a:xfrm>
            <a:off x="1804343" y="1494792"/>
            <a:ext cx="2262384" cy="1473782"/>
          </a:xfrm>
          <a:prstGeom prst="rect">
            <a:avLst/>
          </a:prstGeom>
        </p:spPr>
      </p:pic>
      <p:pic>
        <p:nvPicPr>
          <p:cNvPr id="5" name="Imagen 4">
            <a:extLst>
              <a:ext uri="{FF2B5EF4-FFF2-40B4-BE49-F238E27FC236}">
                <a16:creationId xmlns:a16="http://schemas.microsoft.com/office/drawing/2014/main" id="{3A43B776-745C-47F9-A4F0-3DEC72E61472}"/>
              </a:ext>
            </a:extLst>
          </p:cNvPr>
          <p:cNvPicPr>
            <a:picLocks noChangeAspect="1"/>
          </p:cNvPicPr>
          <p:nvPr/>
        </p:nvPicPr>
        <p:blipFill rotWithShape="1">
          <a:blip r:embed="rId9"/>
          <a:srcRect t="29162" r="1975" b="32820"/>
          <a:stretch/>
        </p:blipFill>
        <p:spPr>
          <a:xfrm>
            <a:off x="200604" y="3812806"/>
            <a:ext cx="2049889" cy="583711"/>
          </a:xfrm>
          <a:prstGeom prst="rect">
            <a:avLst/>
          </a:prstGeom>
        </p:spPr>
      </p:pic>
      <p:pic>
        <p:nvPicPr>
          <p:cNvPr id="6" name="Imagen 5">
            <a:extLst>
              <a:ext uri="{FF2B5EF4-FFF2-40B4-BE49-F238E27FC236}">
                <a16:creationId xmlns:a16="http://schemas.microsoft.com/office/drawing/2014/main" id="{E86030B7-413E-4A46-A3C0-426D00ABF741}"/>
              </a:ext>
            </a:extLst>
          </p:cNvPr>
          <p:cNvPicPr>
            <a:picLocks noChangeAspect="1"/>
          </p:cNvPicPr>
          <p:nvPr/>
        </p:nvPicPr>
        <p:blipFill rotWithShape="1">
          <a:blip r:embed="rId10"/>
          <a:srcRect l="12513" t="30033" r="14345" b="28655"/>
          <a:stretch/>
        </p:blipFill>
        <p:spPr>
          <a:xfrm>
            <a:off x="4515429" y="3834836"/>
            <a:ext cx="1436767" cy="539653"/>
          </a:xfrm>
          <a:prstGeom prst="rect">
            <a:avLst/>
          </a:prstGeom>
        </p:spPr>
      </p:pic>
      <p:pic>
        <p:nvPicPr>
          <p:cNvPr id="7" name="Imagen 6">
            <a:extLst>
              <a:ext uri="{FF2B5EF4-FFF2-40B4-BE49-F238E27FC236}">
                <a16:creationId xmlns:a16="http://schemas.microsoft.com/office/drawing/2014/main" id="{C9813212-5CDF-4FCD-9226-51601C1B60F7}"/>
              </a:ext>
            </a:extLst>
          </p:cNvPr>
          <p:cNvPicPr>
            <a:picLocks noChangeAspect="1"/>
          </p:cNvPicPr>
          <p:nvPr/>
        </p:nvPicPr>
        <p:blipFill rotWithShape="1">
          <a:blip r:embed="rId11"/>
          <a:srcRect l="24729" t="24520" r="22259" b="22514"/>
          <a:stretch/>
        </p:blipFill>
        <p:spPr>
          <a:xfrm>
            <a:off x="1870584" y="4582292"/>
            <a:ext cx="1305446" cy="1304311"/>
          </a:xfrm>
          <a:prstGeom prst="rect">
            <a:avLst/>
          </a:prstGeom>
        </p:spPr>
      </p:pic>
      <p:pic>
        <p:nvPicPr>
          <p:cNvPr id="8" name="Imagen 7">
            <a:extLst>
              <a:ext uri="{FF2B5EF4-FFF2-40B4-BE49-F238E27FC236}">
                <a16:creationId xmlns:a16="http://schemas.microsoft.com/office/drawing/2014/main" id="{DB1EF6EE-685B-4BFB-AF53-945868978124}"/>
              </a:ext>
            </a:extLst>
          </p:cNvPr>
          <p:cNvPicPr>
            <a:picLocks noChangeAspect="1"/>
          </p:cNvPicPr>
          <p:nvPr/>
        </p:nvPicPr>
        <p:blipFill>
          <a:blip r:embed="rId12"/>
          <a:stretch>
            <a:fillRect/>
          </a:stretch>
        </p:blipFill>
        <p:spPr>
          <a:xfrm>
            <a:off x="3137331" y="4534837"/>
            <a:ext cx="1234296" cy="1243939"/>
          </a:xfrm>
          <a:prstGeom prst="rect">
            <a:avLst/>
          </a:prstGeom>
        </p:spPr>
      </p:pic>
      <p:pic>
        <p:nvPicPr>
          <p:cNvPr id="10" name="Imagen 9">
            <a:extLst>
              <a:ext uri="{FF2B5EF4-FFF2-40B4-BE49-F238E27FC236}">
                <a16:creationId xmlns:a16="http://schemas.microsoft.com/office/drawing/2014/main" id="{16364830-EB93-420B-A40A-FA8136D4498E}"/>
              </a:ext>
            </a:extLst>
          </p:cNvPr>
          <p:cNvPicPr>
            <a:picLocks noChangeAspect="1"/>
          </p:cNvPicPr>
          <p:nvPr/>
        </p:nvPicPr>
        <p:blipFill rotWithShape="1">
          <a:blip r:embed="rId13"/>
          <a:srcRect l="20333" t="26256" r="20100" b="26358"/>
          <a:stretch/>
        </p:blipFill>
        <p:spPr>
          <a:xfrm>
            <a:off x="4450353" y="4752853"/>
            <a:ext cx="1566921" cy="963192"/>
          </a:xfrm>
          <a:prstGeom prst="rect">
            <a:avLst/>
          </a:prstGeom>
        </p:spPr>
      </p:pic>
      <p:pic>
        <p:nvPicPr>
          <p:cNvPr id="11" name="Imagen 10">
            <a:extLst>
              <a:ext uri="{FF2B5EF4-FFF2-40B4-BE49-F238E27FC236}">
                <a16:creationId xmlns:a16="http://schemas.microsoft.com/office/drawing/2014/main" id="{5C1338D5-5010-4272-A3AD-F88E0200BEEA}"/>
              </a:ext>
            </a:extLst>
          </p:cNvPr>
          <p:cNvPicPr>
            <a:picLocks noChangeAspect="1"/>
          </p:cNvPicPr>
          <p:nvPr/>
        </p:nvPicPr>
        <p:blipFill>
          <a:blip r:embed="rId14"/>
          <a:stretch>
            <a:fillRect/>
          </a:stretch>
        </p:blipFill>
        <p:spPr>
          <a:xfrm>
            <a:off x="525019" y="4905061"/>
            <a:ext cx="1234300" cy="810984"/>
          </a:xfrm>
          <a:prstGeom prst="rect">
            <a:avLst/>
          </a:prstGeom>
        </p:spPr>
      </p:pic>
      <p:pic>
        <p:nvPicPr>
          <p:cNvPr id="12" name="Imagen 11">
            <a:extLst>
              <a:ext uri="{FF2B5EF4-FFF2-40B4-BE49-F238E27FC236}">
                <a16:creationId xmlns:a16="http://schemas.microsoft.com/office/drawing/2014/main" id="{0AF9B6B3-3339-4FF6-930C-94DD244119EE}"/>
              </a:ext>
            </a:extLst>
          </p:cNvPr>
          <p:cNvPicPr>
            <a:picLocks noChangeAspect="1"/>
          </p:cNvPicPr>
          <p:nvPr/>
        </p:nvPicPr>
        <p:blipFill>
          <a:blip r:embed="rId15"/>
          <a:stretch>
            <a:fillRect/>
          </a:stretch>
        </p:blipFill>
        <p:spPr>
          <a:xfrm>
            <a:off x="2516132" y="3396951"/>
            <a:ext cx="1598124" cy="1096312"/>
          </a:xfrm>
          <a:prstGeom prst="rect">
            <a:avLst/>
          </a:prstGeom>
        </p:spPr>
      </p:pic>
    </p:spTree>
    <p:extLst>
      <p:ext uri="{BB962C8B-B14F-4D97-AF65-F5344CB8AC3E}">
        <p14:creationId xmlns:p14="http://schemas.microsoft.com/office/powerpoint/2010/main" val="2548594114"/>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5D025D2C690E34BBFB0588F496CB16D" ma:contentTypeVersion="18" ma:contentTypeDescription="Crear nuevo documento." ma:contentTypeScope="" ma:versionID="8a8c418e17d0f5316f538732021480a1">
  <xsd:schema xmlns:xsd="http://www.w3.org/2001/XMLSchema" xmlns:xs="http://www.w3.org/2001/XMLSchema" xmlns:p="http://schemas.microsoft.com/office/2006/metadata/properties" xmlns:ns3="4943b5c4-3d41-45d2-9239-b7977409194f" xmlns:ns4="3834787e-6585-44d4-8e28-efcdaf5d012f" targetNamespace="http://schemas.microsoft.com/office/2006/metadata/properties" ma:root="true" ma:fieldsID="356f6463bba9d67b5f3cb9c71b5fd2ff" ns3:_="" ns4:_="">
    <xsd:import namespace="4943b5c4-3d41-45d2-9239-b7977409194f"/>
    <xsd:import namespace="3834787e-6585-44d4-8e28-efcdaf5d012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43b5c4-3d41-45d2-9239-b79774091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34787e-6585-44d4-8e28-efcdaf5d012f"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element name="SharingHintHash" ma:index="16"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943b5c4-3d41-45d2-9239-b7977409194f" xsi:nil="true"/>
  </documentManagement>
</p:properties>
</file>

<file path=customXml/itemProps1.xml><?xml version="1.0" encoding="utf-8"?>
<ds:datastoreItem xmlns:ds="http://schemas.openxmlformats.org/officeDocument/2006/customXml" ds:itemID="{F2DB4293-5D99-480C-A618-08BA7B92A9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43b5c4-3d41-45d2-9239-b7977409194f"/>
    <ds:schemaRef ds:uri="3834787e-6585-44d4-8e28-efcdaf5d01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ADFB8E-9E27-4D8B-AECC-59A664776F18}">
  <ds:schemaRefs>
    <ds:schemaRef ds:uri="http://schemas.microsoft.com/sharepoint/v3/contenttype/forms"/>
  </ds:schemaRefs>
</ds:datastoreItem>
</file>

<file path=customXml/itemProps3.xml><?xml version="1.0" encoding="utf-8"?>
<ds:datastoreItem xmlns:ds="http://schemas.openxmlformats.org/officeDocument/2006/customXml" ds:itemID="{A976BEFE-7E95-4D63-BA92-1C9D0A9F1DEC}">
  <ds:schemaRefs>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3834787e-6585-44d4-8e28-efcdaf5d012f"/>
    <ds:schemaRef ds:uri="4943b5c4-3d41-45d2-9239-b7977409194f"/>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13528</TotalTime>
  <Words>2545</Words>
  <Application>Microsoft Office PowerPoint</Application>
  <PresentationFormat>Panorámica</PresentationFormat>
  <Paragraphs>188</Paragraphs>
  <Slides>26</Slides>
  <Notes>2</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26</vt:i4>
      </vt:variant>
    </vt:vector>
  </HeadingPairs>
  <TitlesOfParts>
    <vt:vector size="37" baseType="lpstr">
      <vt:lpstr>Yu Mincho</vt:lpstr>
      <vt:lpstr>Aharoni</vt:lpstr>
      <vt:lpstr>Arial</vt:lpstr>
      <vt:lpstr>Arial Rounded MT Bold</vt:lpstr>
      <vt:lpstr>Calibri</vt:lpstr>
      <vt:lpstr>Calibri Light</vt:lpstr>
      <vt:lpstr>Open Sans</vt:lpstr>
      <vt:lpstr>Segoe UI</vt:lpstr>
      <vt:lpstr>Wingdings</vt:lpstr>
      <vt:lpstr>Office Theme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MILENA GOMEZ CEDEÑO, Ph.D.</dc:creator>
  <cp:lastModifiedBy>Martha Fernández</cp:lastModifiedBy>
  <cp:revision>262</cp:revision>
  <cp:lastPrinted>2024-07-15T17:53:50Z</cp:lastPrinted>
  <dcterms:created xsi:type="dcterms:W3CDTF">2021-09-06T04:04:11Z</dcterms:created>
  <dcterms:modified xsi:type="dcterms:W3CDTF">2024-08-09T13:57:57Z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0x01010095D025D2C690E34BBFB0588F496CB16D</vt:lpwstr>
  </property>
</Properties>
</file>